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102"/>
  </p:notesMasterIdLst>
  <p:sldIdLst>
    <p:sldId id="474" r:id="rId2"/>
    <p:sldId id="257" r:id="rId3"/>
    <p:sldId id="259" r:id="rId4"/>
    <p:sldId id="353" r:id="rId5"/>
    <p:sldId id="260" r:id="rId6"/>
    <p:sldId id="354" r:id="rId7"/>
    <p:sldId id="262" r:id="rId8"/>
    <p:sldId id="355" r:id="rId9"/>
    <p:sldId id="352" r:id="rId10"/>
    <p:sldId id="263" r:id="rId11"/>
    <p:sldId id="356" r:id="rId12"/>
    <p:sldId id="265" r:id="rId13"/>
    <p:sldId id="357" r:id="rId14"/>
    <p:sldId id="280" r:id="rId15"/>
    <p:sldId id="358" r:id="rId16"/>
    <p:sldId id="264" r:id="rId17"/>
    <p:sldId id="359" r:id="rId18"/>
    <p:sldId id="258" r:id="rId19"/>
    <p:sldId id="473" r:id="rId20"/>
    <p:sldId id="360" r:id="rId21"/>
    <p:sldId id="288" r:id="rId22"/>
    <p:sldId id="361" r:id="rId23"/>
    <p:sldId id="266" r:id="rId24"/>
    <p:sldId id="362" r:id="rId25"/>
    <p:sldId id="267" r:id="rId26"/>
    <p:sldId id="363" r:id="rId27"/>
    <p:sldId id="290" r:id="rId28"/>
    <p:sldId id="364" r:id="rId29"/>
    <p:sldId id="289" r:id="rId30"/>
    <p:sldId id="268" r:id="rId31"/>
    <p:sldId id="366" r:id="rId32"/>
    <p:sldId id="269" r:id="rId33"/>
    <p:sldId id="367" r:id="rId34"/>
    <p:sldId id="270" r:id="rId35"/>
    <p:sldId id="369" r:id="rId36"/>
    <p:sldId id="368" r:id="rId37"/>
    <p:sldId id="370" r:id="rId38"/>
    <p:sldId id="451" r:id="rId39"/>
    <p:sldId id="461" r:id="rId40"/>
    <p:sldId id="371" r:id="rId41"/>
    <p:sldId id="273" r:id="rId42"/>
    <p:sldId id="372" r:id="rId43"/>
    <p:sldId id="274" r:id="rId44"/>
    <p:sldId id="276" r:id="rId45"/>
    <p:sldId id="452" r:id="rId46"/>
    <p:sldId id="373" r:id="rId47"/>
    <p:sldId id="375" r:id="rId48"/>
    <p:sldId id="374" r:id="rId49"/>
    <p:sldId id="376" r:id="rId50"/>
    <p:sldId id="465" r:id="rId51"/>
    <p:sldId id="440" r:id="rId52"/>
    <p:sldId id="275" r:id="rId53"/>
    <p:sldId id="277" r:id="rId54"/>
    <p:sldId id="377" r:id="rId55"/>
    <p:sldId id="378" r:id="rId56"/>
    <p:sldId id="453" r:id="rId57"/>
    <p:sldId id="439" r:id="rId58"/>
    <p:sldId id="278" r:id="rId59"/>
    <p:sldId id="379" r:id="rId60"/>
    <p:sldId id="282" r:id="rId61"/>
    <p:sldId id="380" r:id="rId62"/>
    <p:sldId id="283" r:id="rId63"/>
    <p:sldId id="464" r:id="rId64"/>
    <p:sldId id="279" r:id="rId65"/>
    <p:sldId id="381" r:id="rId66"/>
    <p:sldId id="382" r:id="rId67"/>
    <p:sldId id="438" r:id="rId68"/>
    <p:sldId id="281" r:id="rId69"/>
    <p:sldId id="383" r:id="rId70"/>
    <p:sldId id="463" r:id="rId71"/>
    <p:sldId id="284" r:id="rId72"/>
    <p:sldId id="384" r:id="rId73"/>
    <p:sldId id="285" r:id="rId74"/>
    <p:sldId id="286" r:id="rId75"/>
    <p:sldId id="287" r:id="rId76"/>
    <p:sldId id="291" r:id="rId77"/>
    <p:sldId id="385" r:id="rId78"/>
    <p:sldId id="295" r:id="rId79"/>
    <p:sldId id="386" r:id="rId80"/>
    <p:sldId id="292" r:id="rId81"/>
    <p:sldId id="387" r:id="rId82"/>
    <p:sldId id="320" r:id="rId83"/>
    <p:sldId id="388" r:id="rId84"/>
    <p:sldId id="437" r:id="rId85"/>
    <p:sldId id="293" r:id="rId86"/>
    <p:sldId id="389" r:id="rId87"/>
    <p:sldId id="294" r:id="rId88"/>
    <p:sldId id="296" r:id="rId89"/>
    <p:sldId id="297" r:id="rId90"/>
    <p:sldId id="299" r:id="rId91"/>
    <p:sldId id="390" r:id="rId92"/>
    <p:sldId id="298" r:id="rId93"/>
    <p:sldId id="391" r:id="rId94"/>
    <p:sldId id="300" r:id="rId95"/>
    <p:sldId id="392" r:id="rId96"/>
    <p:sldId id="301" r:id="rId97"/>
    <p:sldId id="393" r:id="rId98"/>
    <p:sldId id="467" r:id="rId99"/>
    <p:sldId id="303" r:id="rId100"/>
    <p:sldId id="475" r:id="rId10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588" autoAdjust="0"/>
    <p:restoredTop sz="94671" autoAdjust="0"/>
  </p:normalViewPr>
  <p:slideViewPr>
    <p:cSldViewPr>
      <p:cViewPr>
        <p:scale>
          <a:sx n="81" d="100"/>
          <a:sy n="81" d="100"/>
        </p:scale>
        <p:origin x="-834" y="-7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102" Type="http://schemas.openxmlformats.org/officeDocument/2006/relationships/notesMaster" Target="notesMasters/notesMaster1.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slide" Target="slides/slide9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slide" Target="slides/slide9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426D692-F1A6-4770-A094-E78F5FCFA996}" type="datetimeFigureOut">
              <a:rPr lang="en-US" smtClean="0"/>
              <a:t>10-Aug-15</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C728A1E-375C-433A-8578-58AA3D4A2FE7}" type="slidenum">
              <a:rPr lang="en-US" smtClean="0"/>
              <a:t>‹#›</a:t>
            </a:fld>
            <a:endParaRPr lang="en-US"/>
          </a:p>
        </p:txBody>
      </p:sp>
    </p:spTree>
    <p:extLst>
      <p:ext uri="{BB962C8B-B14F-4D97-AF65-F5344CB8AC3E}">
        <p14:creationId xmlns:p14="http://schemas.microsoft.com/office/powerpoint/2010/main" val="28446530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15"/>
          <p:cNvGrpSpPr/>
          <p:nvPr/>
        </p:nvGrpSpPr>
        <p:grpSpPr>
          <a:xfrm>
            <a:off x="0" y="0"/>
            <a:ext cx="9144000" cy="6858000"/>
            <a:chOff x="0" y="0"/>
            <a:chExt cx="9144000" cy="6858000"/>
          </a:xfrm>
        </p:grpSpPr>
        <p:sp>
          <p:nvSpPr>
            <p:cNvPr id="8" name="Rectangle 7"/>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 name="Freeform 9"/>
          <p:cNvSpPr/>
          <p:nvPr/>
        </p:nvSpPr>
        <p:spPr>
          <a:xfrm rot="10800000">
            <a:off x="891821" y="5617774"/>
            <a:ext cx="7382935"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989952" y="1016990"/>
            <a:ext cx="7179733" cy="4831643"/>
          </a:xfrm>
          <a:prstGeom prst="rect">
            <a:avLst/>
          </a:prstGeom>
          <a:solidFill>
            <a:schemeClr val="bg1">
              <a:lumMod val="75000"/>
              <a:lumOff val="25000"/>
            </a:schemeClr>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990600" y="1009650"/>
            <a:ext cx="7179733" cy="4831643"/>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2" descr="C:\Users\Administrator\Desktop\Pushpin Dev\Assets\pushpinLeft.png"/>
          <p:cNvPicPr>
            <a:picLocks noChangeAspect="1" noChangeArrowheads="1"/>
          </p:cNvPicPr>
          <p:nvPr/>
        </p:nvPicPr>
        <p:blipFill>
          <a:blip r:embed="rId3" cstate="print"/>
          <a:srcRect/>
          <a:stretch>
            <a:fillRect/>
          </a:stretch>
        </p:blipFill>
        <p:spPr bwMode="auto">
          <a:xfrm rot="1435684">
            <a:off x="769521" y="702069"/>
            <a:ext cx="567831" cy="567830"/>
          </a:xfrm>
          <a:prstGeom prst="rect">
            <a:avLst/>
          </a:prstGeom>
          <a:noFill/>
        </p:spPr>
      </p:pic>
      <p:pic>
        <p:nvPicPr>
          <p:cNvPr id="14" name="Picture 2" descr="C:\Users\Administrator\Desktop\Pushpin Dev\Assets\pushpinLeft.png"/>
          <p:cNvPicPr>
            <a:picLocks noChangeAspect="1" noChangeArrowheads="1"/>
          </p:cNvPicPr>
          <p:nvPr/>
        </p:nvPicPr>
        <p:blipFill>
          <a:blip r:embed="rId3" cstate="print"/>
          <a:srcRect/>
          <a:stretch>
            <a:fillRect/>
          </a:stretch>
        </p:blipFill>
        <p:spPr bwMode="auto">
          <a:xfrm rot="4096196">
            <a:off x="7855433" y="749720"/>
            <a:ext cx="566928" cy="566928"/>
          </a:xfrm>
          <a:prstGeom prst="rect">
            <a:avLst/>
          </a:prstGeom>
          <a:noFill/>
        </p:spPr>
      </p:pic>
      <p:sp>
        <p:nvSpPr>
          <p:cNvPr id="2" name="Title 1"/>
          <p:cNvSpPr>
            <a:spLocks noGrp="1"/>
          </p:cNvSpPr>
          <p:nvPr>
            <p:ph type="ctrTitle"/>
          </p:nvPr>
        </p:nvSpPr>
        <p:spPr>
          <a:xfrm>
            <a:off x="1727201" y="1794935"/>
            <a:ext cx="5723468" cy="1828090"/>
          </a:xfrm>
        </p:spPr>
        <p:txBody>
          <a:bodyPr anchor="b">
            <a:normAutofit/>
          </a:bodyPr>
          <a:lstStyle>
            <a:lvl1pPr>
              <a:defRPr sz="4800"/>
            </a:lvl1pPr>
          </a:lstStyle>
          <a:p>
            <a:r>
              <a:rPr lang="en-US" smtClean="0"/>
              <a:t>Click to edit Master title style</a:t>
            </a:r>
            <a:endParaRPr lang="en-US"/>
          </a:p>
        </p:txBody>
      </p:sp>
      <p:sp>
        <p:nvSpPr>
          <p:cNvPr id="3" name="Subtitle 2"/>
          <p:cNvSpPr>
            <a:spLocks noGrp="1"/>
          </p:cNvSpPr>
          <p:nvPr>
            <p:ph type="subTitle" idx="1"/>
          </p:nvPr>
        </p:nvSpPr>
        <p:spPr>
          <a:xfrm>
            <a:off x="1727200" y="3736622"/>
            <a:ext cx="5712179" cy="1524000"/>
          </a:xfrm>
        </p:spPr>
        <p:txBody>
          <a:bodyPr/>
          <a:lstStyle>
            <a:lvl1pPr marL="0" indent="0" algn="ctr">
              <a:buNone/>
              <a:defRPr>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6770676" y="5357592"/>
            <a:ext cx="1213821" cy="365125"/>
          </a:xfrm>
        </p:spPr>
        <p:txBody>
          <a:bodyPr/>
          <a:lstStyle/>
          <a:p>
            <a:fld id="{F00D87B8-FB6A-4C37-8896-0E1589047F92}" type="datetimeFigureOut">
              <a:rPr lang="en-US" smtClean="0"/>
              <a:t>10-Aug-15</a:t>
            </a:fld>
            <a:endParaRPr lang="en-US"/>
          </a:p>
        </p:txBody>
      </p:sp>
      <p:sp>
        <p:nvSpPr>
          <p:cNvPr id="5" name="Footer Placeholder 4"/>
          <p:cNvSpPr>
            <a:spLocks noGrp="1"/>
          </p:cNvSpPr>
          <p:nvPr>
            <p:ph type="ftr" sz="quarter" idx="11"/>
          </p:nvPr>
        </p:nvSpPr>
        <p:spPr>
          <a:xfrm>
            <a:off x="1174044" y="5357592"/>
            <a:ext cx="5034845" cy="365125"/>
          </a:xfrm>
        </p:spPr>
        <p:txBody>
          <a:bodyPr/>
          <a:lstStyle/>
          <a:p>
            <a:endParaRPr lang="en-US"/>
          </a:p>
        </p:txBody>
      </p:sp>
      <p:sp>
        <p:nvSpPr>
          <p:cNvPr id="6" name="Slide Number Placeholder 5"/>
          <p:cNvSpPr>
            <a:spLocks noGrp="1"/>
          </p:cNvSpPr>
          <p:nvPr>
            <p:ph type="sldNum" sz="quarter" idx="12"/>
          </p:nvPr>
        </p:nvSpPr>
        <p:spPr>
          <a:xfrm>
            <a:off x="6213930" y="5357592"/>
            <a:ext cx="554023" cy="365125"/>
          </a:xfrm>
        </p:spPr>
        <p:txBody>
          <a:bodyPr/>
          <a:lstStyle>
            <a:lvl1pPr algn="ctr">
              <a:defRPr/>
            </a:lvl1pPr>
          </a:lstStyle>
          <a:p>
            <a:fld id="{41697FB4-F47D-4976-9CE6-80B61EF66BC3}"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00D87B8-FB6A-4C37-8896-0E1589047F92}" type="datetimeFigureOut">
              <a:rPr lang="en-US" smtClean="0"/>
              <a:t>10-Aug-15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1697FB4-F47D-4976-9CE6-80B61EF66BC3}"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44979" y="2239430"/>
            <a:ext cx="6254044" cy="1362075"/>
          </a:xfrm>
        </p:spPr>
        <p:txBody>
          <a:bodyPr anchor="b"/>
          <a:lstStyle>
            <a:lvl1pPr algn="ctr">
              <a:defRPr sz="4000" b="0" cap="none" baseline="0"/>
            </a:lvl1pPr>
          </a:lstStyle>
          <a:p>
            <a:r>
              <a:rPr lang="en-US" smtClean="0"/>
              <a:t>Click to edit Master title style</a:t>
            </a:r>
            <a:endParaRPr lang="en-US" dirty="0"/>
          </a:p>
        </p:txBody>
      </p:sp>
      <p:sp>
        <p:nvSpPr>
          <p:cNvPr id="3" name="Text Placeholder 2"/>
          <p:cNvSpPr>
            <a:spLocks noGrp="1"/>
          </p:cNvSpPr>
          <p:nvPr>
            <p:ph type="body" idx="1"/>
          </p:nvPr>
        </p:nvSpPr>
        <p:spPr>
          <a:xfrm>
            <a:off x="1456267" y="3725334"/>
            <a:ext cx="6231467" cy="1309511"/>
          </a:xfrm>
        </p:spPr>
        <p:txBody>
          <a:bodyPr anchor="t"/>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00D87B8-FB6A-4C37-8896-0E1589047F92}" type="datetimeFigureOut">
              <a:rPr lang="en-US" smtClean="0"/>
              <a:t>10-Aug-15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1697FB4-F47D-4976-9CE6-80B61EF66BC3}"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5" name="Date Placeholder 4"/>
          <p:cNvSpPr>
            <a:spLocks noGrp="1"/>
          </p:cNvSpPr>
          <p:nvPr>
            <p:ph type="dt" sz="half" idx="10"/>
          </p:nvPr>
        </p:nvSpPr>
        <p:spPr/>
        <p:txBody>
          <a:bodyPr/>
          <a:lstStyle/>
          <a:p>
            <a:fld id="{F00D87B8-FB6A-4C37-8896-0E1589047F92}" type="datetimeFigureOut">
              <a:rPr lang="en-US" smtClean="0"/>
              <a:t>10-Aug-15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1697FB4-F47D-4976-9CE6-80B61EF66BC3}" type="slidenum">
              <a:rPr lang="en-US" smtClean="0"/>
              <a:t>‹#›</a:t>
            </a:fld>
            <a:endParaRPr lang="en-US"/>
          </a:p>
        </p:txBody>
      </p:sp>
      <p:sp>
        <p:nvSpPr>
          <p:cNvPr id="9" name="Content Placeholder 8"/>
          <p:cNvSpPr>
            <a:spLocks noGrp="1"/>
          </p:cNvSpPr>
          <p:nvPr>
            <p:ph sz="quarter" idx="13"/>
          </p:nvPr>
        </p:nvSpPr>
        <p:spPr>
          <a:xfrm>
            <a:off x="1298448" y="2121407"/>
            <a:ext cx="3200400" cy="3602736"/>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14"/>
          </p:nvPr>
        </p:nvSpPr>
        <p:spPr>
          <a:xfrm>
            <a:off x="4663440" y="2119313"/>
            <a:ext cx="3200400" cy="36052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557869" y="2122312"/>
            <a:ext cx="2939521" cy="820208"/>
          </a:xfrm>
        </p:spPr>
        <p:txBody>
          <a:bodyPr anchor="b">
            <a:norm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5" name="Text Placeholder 4"/>
          <p:cNvSpPr>
            <a:spLocks noGrp="1"/>
          </p:cNvSpPr>
          <p:nvPr>
            <p:ph type="body" sz="quarter" idx="3"/>
          </p:nvPr>
        </p:nvSpPr>
        <p:spPr>
          <a:xfrm>
            <a:off x="4910669" y="2122311"/>
            <a:ext cx="2944368" cy="822960"/>
          </a:xfrm>
        </p:spPr>
        <p:txBody>
          <a:bodyPr anchor="b">
            <a:norm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7" name="Date Placeholder 6"/>
          <p:cNvSpPr>
            <a:spLocks noGrp="1"/>
          </p:cNvSpPr>
          <p:nvPr>
            <p:ph type="dt" sz="half" idx="10"/>
          </p:nvPr>
        </p:nvSpPr>
        <p:spPr/>
        <p:txBody>
          <a:bodyPr/>
          <a:lstStyle/>
          <a:p>
            <a:fld id="{F00D87B8-FB6A-4C37-8896-0E1589047F92}" type="datetimeFigureOut">
              <a:rPr lang="en-US" smtClean="0"/>
              <a:t>10-Aug-15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1697FB4-F47D-4976-9CE6-80B61EF66BC3}" type="slidenum">
              <a:rPr lang="en-US" smtClean="0"/>
              <a:t>‹#›</a:t>
            </a:fld>
            <a:endParaRPr lang="en-US"/>
          </a:p>
        </p:txBody>
      </p:sp>
      <p:sp>
        <p:nvSpPr>
          <p:cNvPr id="11" name="Content Placeholder 10"/>
          <p:cNvSpPr>
            <a:spLocks noGrp="1"/>
          </p:cNvSpPr>
          <p:nvPr>
            <p:ph sz="quarter" idx="13"/>
          </p:nvPr>
        </p:nvSpPr>
        <p:spPr>
          <a:xfrm>
            <a:off x="1298448" y="2944368"/>
            <a:ext cx="3227832" cy="2779776"/>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Content Placeholder 12"/>
          <p:cNvSpPr>
            <a:spLocks noGrp="1"/>
          </p:cNvSpPr>
          <p:nvPr>
            <p:ph sz="quarter" idx="14"/>
          </p:nvPr>
        </p:nvSpPr>
        <p:spPr>
          <a:xfrm>
            <a:off x="4645151" y="2944813"/>
            <a:ext cx="3227832" cy="2779776"/>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F00D87B8-FB6A-4C37-8896-0E1589047F92}" type="datetimeFigureOut">
              <a:rPr lang="en-US" smtClean="0"/>
              <a:t>10-Aug-15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1697FB4-F47D-4976-9CE6-80B61EF66BC3}"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00D87B8-FB6A-4C37-8896-0E1589047F92}" type="datetimeFigureOut">
              <a:rPr lang="en-US" smtClean="0"/>
              <a:t>10-Aug-15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1697FB4-F47D-4976-9CE6-80B61EF66BC3}"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8" name="Group 15"/>
          <p:cNvGrpSpPr/>
          <p:nvPr/>
        </p:nvGrpSpPr>
        <p:grpSpPr>
          <a:xfrm>
            <a:off x="0" y="0"/>
            <a:ext cx="9144000" cy="6858000"/>
            <a:chOff x="0" y="0"/>
            <a:chExt cx="9144000" cy="6858000"/>
          </a:xfrm>
        </p:grpSpPr>
        <p:sp>
          <p:nvSpPr>
            <p:cNvPr id="9" name="Rectangle 8"/>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1" name="Freeform 10"/>
          <p:cNvSpPr/>
          <p:nvPr/>
        </p:nvSpPr>
        <p:spPr>
          <a:xfrm rot="10800000">
            <a:off x="632177" y="6058038"/>
            <a:ext cx="7721601"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rot="60000">
            <a:off x="4468872" y="605163"/>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p:cNvSpPr/>
          <p:nvPr/>
        </p:nvSpPr>
        <p:spPr>
          <a:xfrm rot="60000">
            <a:off x="4471416" y="603504"/>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rot="21540000">
            <a:off x="749204" y="576868"/>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p:cNvSpPr/>
          <p:nvPr/>
        </p:nvSpPr>
        <p:spPr>
          <a:xfrm rot="21540000">
            <a:off x="749808" y="576072"/>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2" descr="C:\Users\Administrator\Desktop\Pushpin Dev\Assets\pushpinLeft.png"/>
          <p:cNvPicPr>
            <a:picLocks noChangeAspect="1" noChangeArrowheads="1"/>
          </p:cNvPicPr>
          <p:nvPr/>
        </p:nvPicPr>
        <p:blipFill>
          <a:blip r:embed="rId3" cstate="print"/>
          <a:srcRect/>
          <a:stretch>
            <a:fillRect/>
          </a:stretch>
        </p:blipFill>
        <p:spPr bwMode="auto">
          <a:xfrm rot="1435684">
            <a:off x="2371106" y="293953"/>
            <a:ext cx="567831" cy="567830"/>
          </a:xfrm>
          <a:prstGeom prst="rect">
            <a:avLst/>
          </a:prstGeom>
          <a:noFill/>
        </p:spPr>
      </p:pic>
      <p:pic>
        <p:nvPicPr>
          <p:cNvPr id="19" name="Picture 2" descr="C:\Users\Administrator\Desktop\Pushpin Dev\Assets\pushpinLeft.png"/>
          <p:cNvPicPr>
            <a:picLocks noChangeAspect="1" noChangeArrowheads="1"/>
          </p:cNvPicPr>
          <p:nvPr/>
        </p:nvPicPr>
        <p:blipFill>
          <a:blip r:embed="rId3" cstate="print"/>
          <a:srcRect/>
          <a:stretch>
            <a:fillRect/>
          </a:stretch>
        </p:blipFill>
        <p:spPr bwMode="auto">
          <a:xfrm rot="4096196">
            <a:off x="6279647" y="333163"/>
            <a:ext cx="566928" cy="566928"/>
          </a:xfrm>
          <a:prstGeom prst="rect">
            <a:avLst/>
          </a:prstGeom>
          <a:noFill/>
        </p:spPr>
      </p:pic>
      <p:sp>
        <p:nvSpPr>
          <p:cNvPr id="2" name="Title 1"/>
          <p:cNvSpPr>
            <a:spLocks noGrp="1"/>
          </p:cNvSpPr>
          <p:nvPr>
            <p:ph type="title"/>
          </p:nvPr>
        </p:nvSpPr>
        <p:spPr>
          <a:xfrm rot="-60000">
            <a:off x="1108976" y="2020042"/>
            <a:ext cx="3064827" cy="1503037"/>
          </a:xfrm>
        </p:spPr>
        <p:txBody>
          <a:bodyPr anchor="b">
            <a:normAutofit/>
          </a:bodyPr>
          <a:lstStyle>
            <a:lvl1pPr algn="ctr">
              <a:defRPr sz="2400" b="0"/>
            </a:lvl1pPr>
          </a:lstStyle>
          <a:p>
            <a:r>
              <a:rPr lang="en-US" smtClean="0"/>
              <a:t>Click to edit Master title style</a:t>
            </a:r>
            <a:endParaRPr lang="en-US"/>
          </a:p>
        </p:txBody>
      </p:sp>
      <p:sp>
        <p:nvSpPr>
          <p:cNvPr id="3" name="Content Placeholder 2"/>
          <p:cNvSpPr>
            <a:spLocks noGrp="1"/>
          </p:cNvSpPr>
          <p:nvPr>
            <p:ph idx="1"/>
          </p:nvPr>
        </p:nvSpPr>
        <p:spPr>
          <a:xfrm rot="60000">
            <a:off x="4854291" y="1150993"/>
            <a:ext cx="3020792" cy="4625489"/>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rot="-60000">
            <a:off x="1148125" y="3623748"/>
            <a:ext cx="3048891" cy="21004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rot="60000">
            <a:off x="6341698" y="5885672"/>
            <a:ext cx="1213821" cy="365125"/>
          </a:xfrm>
        </p:spPr>
        <p:txBody>
          <a:bodyPr/>
          <a:lstStyle/>
          <a:p>
            <a:fld id="{F00D87B8-FB6A-4C37-8896-0E1589047F92}" type="datetimeFigureOut">
              <a:rPr lang="en-US" smtClean="0"/>
              <a:t>10-Aug-15</a:t>
            </a:fld>
            <a:endParaRPr lang="en-US"/>
          </a:p>
        </p:txBody>
      </p:sp>
      <p:sp>
        <p:nvSpPr>
          <p:cNvPr id="6" name="Footer Placeholder 5"/>
          <p:cNvSpPr>
            <a:spLocks noGrp="1"/>
          </p:cNvSpPr>
          <p:nvPr>
            <p:ph type="ftr" sz="quarter" idx="11"/>
          </p:nvPr>
        </p:nvSpPr>
        <p:spPr>
          <a:xfrm rot="-60000">
            <a:off x="914554" y="5829261"/>
            <a:ext cx="3522607" cy="365125"/>
          </a:xfrm>
        </p:spPr>
        <p:txBody>
          <a:bodyPr/>
          <a:lstStyle/>
          <a:p>
            <a:endParaRPr lang="en-US"/>
          </a:p>
        </p:txBody>
      </p:sp>
      <p:sp>
        <p:nvSpPr>
          <p:cNvPr id="7" name="Slide Number Placeholder 6"/>
          <p:cNvSpPr>
            <a:spLocks noGrp="1"/>
          </p:cNvSpPr>
          <p:nvPr>
            <p:ph type="sldNum" sz="quarter" idx="12"/>
          </p:nvPr>
        </p:nvSpPr>
        <p:spPr>
          <a:xfrm rot="60000">
            <a:off x="7557313" y="5896961"/>
            <a:ext cx="554023" cy="365125"/>
          </a:xfrm>
        </p:spPr>
        <p:txBody>
          <a:bodyPr/>
          <a:lstStyle/>
          <a:p>
            <a:fld id="{41697FB4-F47D-4976-9CE6-80B61EF66BC3}"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8" name="Group 15"/>
          <p:cNvGrpSpPr/>
          <p:nvPr/>
        </p:nvGrpSpPr>
        <p:grpSpPr>
          <a:xfrm>
            <a:off x="0" y="0"/>
            <a:ext cx="9144000" cy="6858000"/>
            <a:chOff x="0" y="0"/>
            <a:chExt cx="9144000" cy="6858000"/>
          </a:xfrm>
        </p:grpSpPr>
        <p:sp>
          <p:nvSpPr>
            <p:cNvPr id="9" name="Rectangle 8"/>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1" name="Freeform 30"/>
          <p:cNvSpPr/>
          <p:nvPr/>
        </p:nvSpPr>
        <p:spPr>
          <a:xfrm rot="10800000">
            <a:off x="632177" y="6058038"/>
            <a:ext cx="7721601"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rot="21540000">
            <a:off x="749204" y="576868"/>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rot="21540000">
            <a:off x="745058" y="575769"/>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p:cNvSpPr/>
          <p:nvPr/>
        </p:nvSpPr>
        <p:spPr>
          <a:xfrm rot="60000">
            <a:off x="4468872" y="605163"/>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p:cNvSpPr/>
          <p:nvPr/>
        </p:nvSpPr>
        <p:spPr>
          <a:xfrm rot="60000">
            <a:off x="4464768" y="603920"/>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2" descr="C:\Users\Administrator\Desktop\Pushpin Dev\Assets\pushpinLeft.png"/>
          <p:cNvPicPr>
            <a:picLocks noChangeAspect="1" noChangeArrowheads="1"/>
          </p:cNvPicPr>
          <p:nvPr/>
        </p:nvPicPr>
        <p:blipFill>
          <a:blip r:embed="rId3" cstate="print"/>
          <a:srcRect/>
          <a:stretch>
            <a:fillRect/>
          </a:stretch>
        </p:blipFill>
        <p:spPr bwMode="auto">
          <a:xfrm rot="1435684">
            <a:off x="2371106" y="293953"/>
            <a:ext cx="567831" cy="567830"/>
          </a:xfrm>
          <a:prstGeom prst="rect">
            <a:avLst/>
          </a:prstGeom>
          <a:noFill/>
        </p:spPr>
      </p:pic>
      <p:pic>
        <p:nvPicPr>
          <p:cNvPr id="15" name="Picture 2" descr="C:\Users\Administrator\Desktop\Pushpin Dev\Assets\pushpinLeft.png"/>
          <p:cNvPicPr>
            <a:picLocks noChangeAspect="1" noChangeArrowheads="1"/>
          </p:cNvPicPr>
          <p:nvPr/>
        </p:nvPicPr>
        <p:blipFill>
          <a:blip r:embed="rId3" cstate="print"/>
          <a:srcRect/>
          <a:stretch>
            <a:fillRect/>
          </a:stretch>
        </p:blipFill>
        <p:spPr bwMode="auto">
          <a:xfrm rot="4096196">
            <a:off x="6279647" y="333163"/>
            <a:ext cx="566928" cy="566928"/>
          </a:xfrm>
          <a:prstGeom prst="rect">
            <a:avLst/>
          </a:prstGeom>
          <a:noFill/>
        </p:spPr>
      </p:pic>
      <p:sp>
        <p:nvSpPr>
          <p:cNvPr id="2" name="Title 1"/>
          <p:cNvSpPr>
            <a:spLocks noGrp="1"/>
          </p:cNvSpPr>
          <p:nvPr>
            <p:ph type="title"/>
          </p:nvPr>
        </p:nvSpPr>
        <p:spPr>
          <a:xfrm rot="-60000">
            <a:off x="1106424" y="2020824"/>
            <a:ext cx="3063240" cy="1499616"/>
          </a:xfrm>
        </p:spPr>
        <p:txBody>
          <a:bodyPr anchor="b">
            <a:normAutofit/>
          </a:bodyPr>
          <a:lstStyle>
            <a:lvl1pPr algn="ctr">
              <a:defRPr sz="2400" b="0"/>
            </a:lvl1pPr>
          </a:lstStyle>
          <a:p>
            <a:r>
              <a:rPr lang="en-US" smtClean="0"/>
              <a:t>Click to edit Master title style</a:t>
            </a:r>
            <a:endParaRPr lang="en-US" dirty="0"/>
          </a:p>
        </p:txBody>
      </p:sp>
      <p:sp>
        <p:nvSpPr>
          <p:cNvPr id="3" name="Picture Placeholder 2"/>
          <p:cNvSpPr>
            <a:spLocks noGrp="1"/>
          </p:cNvSpPr>
          <p:nvPr>
            <p:ph type="pic" idx="1"/>
          </p:nvPr>
        </p:nvSpPr>
        <p:spPr>
          <a:xfrm rot="60000">
            <a:off x="4898615" y="1207272"/>
            <a:ext cx="2913863" cy="4539412"/>
          </a:xfrm>
          <a:ln w="101600" cap="rnd">
            <a:solidFill>
              <a:srgbClr val="FFFFFF"/>
            </a:solidFill>
          </a:ln>
          <a:effectLst>
            <a:outerShdw blurRad="88900" dir="2700000" algn="tl" rotWithShape="0">
              <a:prstClr val="black">
                <a:alpha val="40000"/>
              </a:prstClr>
            </a:outerShdw>
          </a:effectLst>
        </p:spPr>
        <p:txBody>
          <a:bodyPr>
            <a:normAutofit/>
          </a:bodyPr>
          <a:lstStyle>
            <a:lvl1pPr marL="0" indent="0">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rot="-60000">
            <a:off x="1152144" y="3621024"/>
            <a:ext cx="3044952" cy="210312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rot="60000">
            <a:off x="6345936" y="5888737"/>
            <a:ext cx="1213821" cy="365125"/>
          </a:xfrm>
        </p:spPr>
        <p:txBody>
          <a:bodyPr/>
          <a:lstStyle/>
          <a:p>
            <a:fld id="{F00D87B8-FB6A-4C37-8896-0E1589047F92}" type="datetimeFigureOut">
              <a:rPr lang="en-US" smtClean="0"/>
              <a:t>10-Aug-15</a:t>
            </a:fld>
            <a:endParaRPr lang="en-US"/>
          </a:p>
        </p:txBody>
      </p:sp>
      <p:sp>
        <p:nvSpPr>
          <p:cNvPr id="6" name="Footer Placeholder 5"/>
          <p:cNvSpPr>
            <a:spLocks noGrp="1"/>
          </p:cNvSpPr>
          <p:nvPr>
            <p:ph type="ftr" sz="quarter" idx="11"/>
          </p:nvPr>
        </p:nvSpPr>
        <p:spPr>
          <a:xfrm rot="-60000">
            <a:off x="914569" y="5831037"/>
            <a:ext cx="3319043" cy="365125"/>
          </a:xfrm>
        </p:spPr>
        <p:txBody>
          <a:bodyPr/>
          <a:lstStyle/>
          <a:p>
            <a:endParaRPr lang="en-US"/>
          </a:p>
        </p:txBody>
      </p:sp>
      <p:sp>
        <p:nvSpPr>
          <p:cNvPr id="7" name="Slide Number Placeholder 6"/>
          <p:cNvSpPr>
            <a:spLocks noGrp="1"/>
          </p:cNvSpPr>
          <p:nvPr>
            <p:ph type="sldNum" sz="quarter" idx="12"/>
          </p:nvPr>
        </p:nvSpPr>
        <p:spPr>
          <a:xfrm rot="60000">
            <a:off x="7562089" y="5900026"/>
            <a:ext cx="554023" cy="365125"/>
          </a:xfrm>
        </p:spPr>
        <p:txBody>
          <a:bodyPr/>
          <a:lstStyle/>
          <a:p>
            <a:fld id="{41697FB4-F47D-4976-9CE6-80B61EF66BC3}"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nchor="ct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00D87B8-FB6A-4C37-8896-0E1589047F92}" type="datetimeFigureOut">
              <a:rPr lang="en-US" smtClean="0"/>
              <a:t>10-Aug-15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1697FB4-F47D-4976-9CE6-80B61EF66BC3}"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1" y="925690"/>
            <a:ext cx="1430867" cy="4763911"/>
          </a:xfrm>
        </p:spPr>
        <p:txBody>
          <a:bodyPr vert="eaVert"/>
          <a:lstStyle>
            <a:lvl1pPr algn="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298221" y="1106312"/>
            <a:ext cx="5178779" cy="440266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00D87B8-FB6A-4C37-8896-0E1589047F92}" type="datetimeFigureOut">
              <a:rPr lang="en-US" smtClean="0"/>
              <a:t>10-Aug-15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1697FB4-F47D-4976-9CE6-80B61EF66BC3}"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3.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4.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15"/>
          <p:cNvGrpSpPr/>
          <p:nvPr/>
        </p:nvGrpSpPr>
        <p:grpSpPr>
          <a:xfrm>
            <a:off x="0" y="0"/>
            <a:ext cx="9144000" cy="6858000"/>
            <a:chOff x="0" y="0"/>
            <a:chExt cx="9144000" cy="6858000"/>
          </a:xfrm>
        </p:grpSpPr>
        <p:sp>
          <p:nvSpPr>
            <p:cNvPr id="8" name="Rectangle 7"/>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 name="Freeform 9"/>
          <p:cNvSpPr/>
          <p:nvPr/>
        </p:nvSpPr>
        <p:spPr>
          <a:xfrm rot="10800000">
            <a:off x="628650" y="6069330"/>
            <a:ext cx="7920991"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731520" y="575310"/>
            <a:ext cx="7696200" cy="5715000"/>
          </a:xfrm>
          <a:prstGeom prst="rect">
            <a:avLst/>
          </a:prstGeom>
          <a:solidFill>
            <a:schemeClr val="bg1">
              <a:lumMod val="75000"/>
              <a:lumOff val="25000"/>
            </a:schemeClr>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731520" y="576072"/>
            <a:ext cx="7696200" cy="5715000"/>
          </a:xfrm>
          <a:prstGeom prst="rect">
            <a:avLst/>
          </a:prstGeom>
          <a:blipFill dpi="0" rotWithShape="1">
            <a:blip r:embed="rId13"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2" descr="C:\Users\Administrator\Desktop\Pushpin Dev\Assets\pushpinLeft.png"/>
          <p:cNvPicPr>
            <a:picLocks noChangeAspect="1" noChangeArrowheads="1"/>
          </p:cNvPicPr>
          <p:nvPr/>
        </p:nvPicPr>
        <p:blipFill>
          <a:blip r:embed="rId14" cstate="print"/>
          <a:srcRect/>
          <a:stretch>
            <a:fillRect/>
          </a:stretch>
        </p:blipFill>
        <p:spPr bwMode="auto">
          <a:xfrm rot="1435684">
            <a:off x="543741" y="273091"/>
            <a:ext cx="567831" cy="567830"/>
          </a:xfrm>
          <a:prstGeom prst="rect">
            <a:avLst/>
          </a:prstGeom>
          <a:noFill/>
        </p:spPr>
      </p:pic>
      <p:pic>
        <p:nvPicPr>
          <p:cNvPr id="14" name="Picture 2" descr="C:\Users\Administrator\Desktop\Pushpin Dev\Assets\pushpinLeft.png"/>
          <p:cNvPicPr>
            <a:picLocks noChangeAspect="1" noChangeArrowheads="1"/>
          </p:cNvPicPr>
          <p:nvPr/>
        </p:nvPicPr>
        <p:blipFill>
          <a:blip r:embed="rId14" cstate="print"/>
          <a:srcRect/>
          <a:stretch>
            <a:fillRect/>
          </a:stretch>
        </p:blipFill>
        <p:spPr bwMode="auto">
          <a:xfrm rot="4096196">
            <a:off x="8115079" y="298163"/>
            <a:ext cx="566928" cy="566928"/>
          </a:xfrm>
          <a:prstGeom prst="rect">
            <a:avLst/>
          </a:prstGeom>
          <a:noFill/>
        </p:spPr>
      </p:pic>
      <p:sp>
        <p:nvSpPr>
          <p:cNvPr id="2" name="Title Placeholder 1"/>
          <p:cNvSpPr>
            <a:spLocks noGrp="1"/>
          </p:cNvSpPr>
          <p:nvPr>
            <p:ph type="title"/>
          </p:nvPr>
        </p:nvSpPr>
        <p:spPr>
          <a:xfrm>
            <a:off x="1095023" y="817582"/>
            <a:ext cx="6965245" cy="1202485"/>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463040" y="2119257"/>
            <a:ext cx="6196405" cy="3603812"/>
          </a:xfrm>
          <a:prstGeom prst="rect">
            <a:avLst/>
          </a:prstGeom>
        </p:spPr>
        <p:txBody>
          <a:bodyPr vert="horz" lIns="91440" tIns="45720" rIns="91440" bIns="45720" rtlCol="0"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454588" y="5809152"/>
            <a:ext cx="1213821" cy="365125"/>
          </a:xfrm>
          <a:prstGeom prst="rect">
            <a:avLst/>
          </a:prstGeom>
        </p:spPr>
        <p:txBody>
          <a:bodyPr vert="horz" lIns="91440" tIns="45720" rIns="91440" bIns="45720" rtlCol="0" anchor="ctr"/>
          <a:lstStyle>
            <a:lvl1pPr algn="r">
              <a:defRPr sz="1200">
                <a:solidFill>
                  <a:schemeClr val="tx2"/>
                </a:solidFill>
                <a:latin typeface="Rage Italic" pitchFamily="66" charset="0"/>
              </a:defRPr>
            </a:lvl1pPr>
          </a:lstStyle>
          <a:p>
            <a:fld id="{F00D87B8-FB6A-4C37-8896-0E1589047F92}" type="datetimeFigureOut">
              <a:rPr lang="en-US" smtClean="0"/>
              <a:t>10-Aug-15</a:t>
            </a:fld>
            <a:endParaRPr lang="en-US"/>
          </a:p>
        </p:txBody>
      </p:sp>
      <p:sp>
        <p:nvSpPr>
          <p:cNvPr id="5" name="Footer Placeholder 4"/>
          <p:cNvSpPr>
            <a:spLocks noGrp="1"/>
          </p:cNvSpPr>
          <p:nvPr>
            <p:ph type="ftr" sz="quarter" idx="3"/>
          </p:nvPr>
        </p:nvSpPr>
        <p:spPr>
          <a:xfrm>
            <a:off x="914401" y="5809152"/>
            <a:ext cx="5540188" cy="365125"/>
          </a:xfrm>
          <a:prstGeom prst="rect">
            <a:avLst/>
          </a:prstGeom>
        </p:spPr>
        <p:txBody>
          <a:bodyPr vert="horz" lIns="91440" tIns="45720" rIns="91440" bIns="45720" rtlCol="0" anchor="ctr"/>
          <a:lstStyle>
            <a:lvl1pPr algn="l">
              <a:defRPr sz="1400">
                <a:solidFill>
                  <a:schemeClr val="tx2"/>
                </a:solidFill>
                <a:latin typeface="Rage Italic" pitchFamily="66" charset="0"/>
              </a:defRPr>
            </a:lvl1pPr>
          </a:lstStyle>
          <a:p>
            <a:endParaRPr lang="en-US"/>
          </a:p>
        </p:txBody>
      </p:sp>
      <p:sp>
        <p:nvSpPr>
          <p:cNvPr id="6" name="Slide Number Placeholder 5"/>
          <p:cNvSpPr>
            <a:spLocks noGrp="1"/>
          </p:cNvSpPr>
          <p:nvPr>
            <p:ph type="sldNum" sz="quarter" idx="4"/>
          </p:nvPr>
        </p:nvSpPr>
        <p:spPr>
          <a:xfrm>
            <a:off x="7670202" y="5809152"/>
            <a:ext cx="554023" cy="365125"/>
          </a:xfrm>
          <a:prstGeom prst="rect">
            <a:avLst/>
          </a:prstGeom>
        </p:spPr>
        <p:txBody>
          <a:bodyPr vert="horz" lIns="91440" tIns="45720" rIns="91440" bIns="45720" rtlCol="0" anchor="ctr"/>
          <a:lstStyle>
            <a:lvl1pPr algn="r">
              <a:defRPr sz="1400">
                <a:solidFill>
                  <a:schemeClr val="tx2"/>
                </a:solidFill>
                <a:latin typeface="Rage Italic" pitchFamily="66" charset="0"/>
              </a:defRPr>
            </a:lvl1pPr>
          </a:lstStyle>
          <a:p>
            <a:fld id="{41697FB4-F47D-4976-9CE6-80B61EF66BC3}"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2"/>
        </a:buClr>
        <a:buSzPct val="85000"/>
        <a:buFont typeface="Brush Script MT" pitchFamily="66" charset="0"/>
        <a:buChar char="O"/>
        <a:defRPr sz="2400" kern="1200">
          <a:solidFill>
            <a:schemeClr val="tx1"/>
          </a:solidFill>
          <a:latin typeface="+mn-lt"/>
          <a:ea typeface="+mn-ea"/>
          <a:cs typeface="+mn-cs"/>
        </a:defRPr>
      </a:lvl1pPr>
      <a:lvl2pPr marL="640080" indent="-274320" algn="l" defTabSz="914400" rtl="0" eaLnBrk="1" latinLnBrk="0" hangingPunct="1">
        <a:spcBef>
          <a:spcPct val="20000"/>
        </a:spcBef>
        <a:buClr>
          <a:schemeClr val="accent2"/>
        </a:buClr>
        <a:buSzPct val="85000"/>
        <a:buFont typeface="Brush Script MT" pitchFamily="66" charset="0"/>
        <a:buChar char="O"/>
        <a:defRPr sz="22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SzPct val="85000"/>
        <a:buFont typeface="Brush Script MT" pitchFamily="66" charset="0"/>
        <a:buChar char="O"/>
        <a:defRPr sz="2000" kern="1200">
          <a:solidFill>
            <a:schemeClr val="tx1"/>
          </a:solidFill>
          <a:latin typeface="+mn-lt"/>
          <a:ea typeface="+mn-ea"/>
          <a:cs typeface="+mn-cs"/>
        </a:defRPr>
      </a:lvl3pPr>
      <a:lvl4pPr marL="1280160" indent="-228600" algn="l" defTabSz="914400" rtl="0" eaLnBrk="1" latinLnBrk="0" hangingPunct="1">
        <a:spcBef>
          <a:spcPct val="20000"/>
        </a:spcBef>
        <a:buClr>
          <a:schemeClr val="accent2"/>
        </a:buClr>
        <a:buSzPct val="85000"/>
        <a:buFont typeface="Brush Script MT" pitchFamily="66" charset="0"/>
        <a:buChar char="O"/>
        <a:defRPr sz="1800" kern="1200">
          <a:solidFill>
            <a:schemeClr val="tx1"/>
          </a:solidFill>
          <a:latin typeface="+mn-lt"/>
          <a:ea typeface="+mn-ea"/>
          <a:cs typeface="+mn-cs"/>
        </a:defRPr>
      </a:lvl4pPr>
      <a:lvl5pPr marL="164592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2" Type="http://schemas.openxmlformats.org/officeDocument/2006/relationships/hyperlink" Target="http://dhp-it.tk/download/Slide_Trac_Nghiem_PLDC_DA.rar"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90600" y="1794935"/>
            <a:ext cx="7196670" cy="1828090"/>
          </a:xfrm>
        </p:spPr>
        <p:txBody>
          <a:bodyPr>
            <a:normAutofit/>
          </a:bodyPr>
          <a:lstStyle/>
          <a:p>
            <a:r>
              <a:rPr lang="en-US" sz="4400" smtClean="0"/>
              <a:t>PHÁP LUẬT ĐẠI CƯƠNG</a:t>
            </a:r>
            <a:br>
              <a:rPr lang="en-US" sz="4400" smtClean="0"/>
            </a:br>
            <a:endParaRPr lang="en-US" sz="4400"/>
          </a:p>
        </p:txBody>
      </p:sp>
      <p:sp>
        <p:nvSpPr>
          <p:cNvPr id="3" name="Subtitle 2"/>
          <p:cNvSpPr>
            <a:spLocks noGrp="1"/>
          </p:cNvSpPr>
          <p:nvPr>
            <p:ph type="subTitle" idx="1"/>
          </p:nvPr>
        </p:nvSpPr>
        <p:spPr/>
        <p:txBody>
          <a:bodyPr/>
          <a:lstStyle/>
          <a:p>
            <a:r>
              <a:rPr lang="en-US" i="1" smtClean="0">
                <a:latin typeface="Arial" panose="020B0604020202020204" pitchFamily="34" charset="0"/>
                <a:cs typeface="Arial" panose="020B0604020202020204" pitchFamily="34" charset="0"/>
              </a:rPr>
              <a:t>Tài Liệu Trắc Nghiệm</a:t>
            </a:r>
            <a:endParaRPr lang="en-US" i="1">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7063117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219200"/>
            <a:ext cx="7543800" cy="5410200"/>
          </a:xfrm>
        </p:spPr>
        <p:txBody>
          <a:bodyPr/>
          <a:lstStyle/>
          <a:p>
            <a:pPr marL="0" lvl="0" indent="0" algn="just">
              <a:buNone/>
            </a:pPr>
            <a:r>
              <a:rPr lang="en-US" sz="2800" dirty="0" smtClean="0">
                <a:latin typeface="Times New Roman" pitchFamily="18" charset="0"/>
                <a:cs typeface="Times New Roman" pitchFamily="18" charset="0"/>
              </a:rPr>
              <a:t>1. </a:t>
            </a:r>
            <a:r>
              <a:rPr lang="en-US" sz="2800" dirty="0">
                <a:latin typeface="Times New Roman" pitchFamily="18" charset="0"/>
                <a:cs typeface="Times New Roman" pitchFamily="18" charset="0"/>
              </a:rPr>
              <a:t>Theo </a:t>
            </a:r>
            <a:r>
              <a:rPr lang="en-US" sz="2800" dirty="0" err="1">
                <a:latin typeface="Times New Roman" pitchFamily="18" charset="0"/>
                <a:cs typeface="Times New Roman" pitchFamily="18" charset="0"/>
              </a:rPr>
              <a:t>quan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điểm</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của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chủ</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nghĩa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Mác-Lênin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thì</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nguyên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nhân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chủ</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yếu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làm</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xuất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hiện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nhà</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nước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là</a:t>
            </a:r>
            <a:r>
              <a:rPr lang="en-US" sz="2800" dirty="0">
                <a:latin typeface="Times New Roman" pitchFamily="18" charset="0"/>
                <a:cs typeface="Times New Roman" pitchFamily="18" charset="0"/>
              </a:rPr>
              <a:t>:</a:t>
            </a:r>
          </a:p>
          <a:p>
            <a:pPr marL="0" lvl="0" indent="0" algn="just">
              <a:buNone/>
            </a:pPr>
            <a:r>
              <a:rPr lang="en-US" sz="2800" dirty="0" smtClean="0">
                <a:latin typeface="Times New Roman" pitchFamily="18" charset="0"/>
                <a:cs typeface="Times New Roman" pitchFamily="18" charset="0"/>
              </a:rPr>
              <a:t>       a. Do </a:t>
            </a:r>
            <a:r>
              <a:rPr lang="en-US" sz="2800" dirty="0" err="1">
                <a:latin typeface="Times New Roman" pitchFamily="18" charset="0"/>
                <a:cs typeface="Times New Roman" pitchFamily="18" charset="0"/>
              </a:rPr>
              <a:t>có</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sự</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phân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công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lao</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động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trong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xã</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hội</a:t>
            </a:r>
            <a:endParaRPr lang="en-US" sz="2800" dirty="0">
              <a:latin typeface="Times New Roman" pitchFamily="18" charset="0"/>
              <a:cs typeface="Times New Roman" pitchFamily="18" charset="0"/>
            </a:endParaRPr>
          </a:p>
          <a:p>
            <a:pPr marL="0" lvl="0" indent="0" algn="just">
              <a:buNone/>
            </a:pPr>
            <a:r>
              <a:rPr lang="en-US" sz="2800" dirty="0" smtClean="0">
                <a:latin typeface="Times New Roman" pitchFamily="18" charset="0"/>
                <a:cs typeface="Times New Roman" pitchFamily="18" charset="0"/>
              </a:rPr>
              <a:t>       b. Do </a:t>
            </a:r>
            <a:r>
              <a:rPr lang="en-US" sz="2800" dirty="0" err="1">
                <a:latin typeface="Times New Roman" pitchFamily="18" charset="0"/>
                <a:cs typeface="Times New Roman" pitchFamily="18" charset="0"/>
              </a:rPr>
              <a:t>có</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sự</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phân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hóa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giai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cấp</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và</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đấu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tranh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giai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cấp</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trong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xã</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hội</a:t>
            </a:r>
            <a:endParaRPr lang="en-US" sz="2800" dirty="0">
              <a:latin typeface="Times New Roman" pitchFamily="18" charset="0"/>
              <a:cs typeface="Times New Roman" pitchFamily="18" charset="0"/>
            </a:endParaRPr>
          </a:p>
          <a:p>
            <a:pPr marL="0" lvl="0" indent="0" algn="just">
              <a:buNone/>
            </a:pPr>
            <a:r>
              <a:rPr lang="en-US" sz="2800" dirty="0" smtClean="0">
                <a:latin typeface="Times New Roman" pitchFamily="18" charset="0"/>
                <a:cs typeface="Times New Roman" pitchFamily="18" charset="0"/>
              </a:rPr>
              <a:t>       c. Do </a:t>
            </a:r>
            <a:r>
              <a:rPr lang="en-US" sz="2800" dirty="0">
                <a:latin typeface="Times New Roman" pitchFamily="18" charset="0"/>
                <a:cs typeface="Times New Roman" pitchFamily="18" charset="0"/>
              </a:rPr>
              <a:t>con </a:t>
            </a:r>
            <a:r>
              <a:rPr lang="en-US" sz="2800" dirty="0" err="1">
                <a:latin typeface="Times New Roman" pitchFamily="18" charset="0"/>
                <a:cs typeface="Times New Roman" pitchFamily="18" charset="0"/>
              </a:rPr>
              <a:t>người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trong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xã</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hội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phải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hợp</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sức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lại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để</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đắp</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đê</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chống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bão</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lụt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đào</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kênh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làm</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thủy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lợi</a:t>
            </a:r>
            <a:r>
              <a:rPr lang="en-US" sz="2800" dirty="0">
                <a:latin typeface="Times New Roman" pitchFamily="18" charset="0"/>
                <a:cs typeface="Times New Roman" pitchFamily="18" charset="0"/>
              </a:rPr>
              <a:t> hay </a:t>
            </a:r>
            <a:r>
              <a:rPr lang="en-US" sz="2800" dirty="0" err="1">
                <a:latin typeface="Times New Roman" pitchFamily="18" charset="0"/>
                <a:cs typeface="Times New Roman" pitchFamily="18" charset="0"/>
              </a:rPr>
              <a:t>chống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giặc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ngoại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xâm</a:t>
            </a:r>
            <a:endParaRPr lang="en-US" sz="2800" dirty="0">
              <a:latin typeface="Times New Roman" pitchFamily="18" charset="0"/>
              <a:cs typeface="Times New Roman" pitchFamily="18" charset="0"/>
            </a:endParaRPr>
          </a:p>
          <a:p>
            <a:pPr marL="0" lvl="0" indent="0" algn="just">
              <a:buNone/>
            </a:pPr>
            <a:r>
              <a:rPr lang="en-US" sz="2800" dirty="0" smtClean="0">
                <a:latin typeface="Times New Roman" pitchFamily="18" charset="0"/>
                <a:cs typeface="Times New Roman" pitchFamily="18" charset="0"/>
              </a:rPr>
              <a:t>       d. Do </a:t>
            </a:r>
            <a:r>
              <a:rPr lang="en-US" sz="2800" dirty="0">
                <a:latin typeface="Times New Roman" pitchFamily="18" charset="0"/>
                <a:cs typeface="Times New Roman" pitchFamily="18" charset="0"/>
              </a:rPr>
              <a:t>ý </a:t>
            </a:r>
            <a:r>
              <a:rPr lang="en-US" sz="2800" dirty="0" err="1">
                <a:latin typeface="Times New Roman" pitchFamily="18" charset="0"/>
                <a:cs typeface="Times New Roman" pitchFamily="18" charset="0"/>
              </a:rPr>
              <a:t>chí</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của</a:t>
            </a:r>
            <a:r>
              <a:rPr lang="en-US" sz="2800" dirty="0">
                <a:latin typeface="Times New Roman" pitchFamily="18" charset="0"/>
                <a:cs typeface="Times New Roman" pitchFamily="18" charset="0"/>
              </a:rPr>
              <a:t> con </a:t>
            </a:r>
            <a:r>
              <a:rPr lang="en-US" sz="2800" dirty="0" err="1">
                <a:latin typeface="Times New Roman" pitchFamily="18" charset="0"/>
                <a:cs typeface="Times New Roman" pitchFamily="18" charset="0"/>
              </a:rPr>
              <a:t>người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trong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xã</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hội</a:t>
            </a:r>
            <a:endParaRPr lang="en-US" sz="2800" dirty="0">
              <a:latin typeface="Times New Roman" pitchFamily="18" charset="0"/>
              <a:cs typeface="Times New Roman" pitchFamily="18" charset="0"/>
            </a:endParaRPr>
          </a:p>
          <a:p>
            <a:pPr marL="0" indent="0">
              <a:buNone/>
            </a:pPr>
            <a:endParaRPr lang="en-US" dirty="0"/>
          </a:p>
        </p:txBody>
      </p:sp>
    </p:spTree>
    <p:extLst>
      <p:ext uri="{BB962C8B-B14F-4D97-AF65-F5344CB8AC3E}">
        <p14:creationId xmlns:p14="http://schemas.microsoft.com/office/powerpoint/2010/main" val="152859087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90600" y="990600"/>
            <a:ext cx="7239000" cy="5181600"/>
          </a:xfrm>
        </p:spPr>
        <p:txBody>
          <a:bodyPr>
            <a:normAutofit/>
          </a:bodyPr>
          <a:lstStyle/>
          <a:p>
            <a:pPr marL="0" lvl="0" indent="0" algn="just">
              <a:buNone/>
            </a:pPr>
            <a:r>
              <a:rPr lang="en-US" sz="2800" dirty="0" smtClean="0">
                <a:latin typeface="Times New Roman" pitchFamily="18" charset="0"/>
                <a:cs typeface="Times New Roman" pitchFamily="18" charset="0"/>
              </a:rPr>
              <a:t>2. </a:t>
            </a:r>
            <a:r>
              <a:rPr lang="en-US" sz="2800" dirty="0" err="1" smtClean="0">
                <a:latin typeface="Times New Roman" pitchFamily="18" charset="0"/>
                <a:cs typeface="Times New Roman" pitchFamily="18" charset="0"/>
              </a:rPr>
              <a:t>Tổ</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chức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thị</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tộc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trong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xã</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hội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cộng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sản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nguyên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thủy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là</a:t>
            </a:r>
            <a:endParaRPr lang="en-US" sz="2800" dirty="0">
              <a:latin typeface="Times New Roman" pitchFamily="18" charset="0"/>
              <a:cs typeface="Times New Roman" pitchFamily="18" charset="0"/>
            </a:endParaRPr>
          </a:p>
          <a:p>
            <a:pPr marL="0" lvl="0" indent="0" algn="just">
              <a:buNone/>
            </a:pPr>
            <a:r>
              <a:rPr lang="en-US" sz="2800" dirty="0" smtClean="0">
                <a:latin typeface="Times New Roman" pitchFamily="18" charset="0"/>
                <a:cs typeface="Times New Roman" pitchFamily="18" charset="0"/>
              </a:rPr>
              <a:t>    a. </a:t>
            </a:r>
            <a:r>
              <a:rPr lang="en-US" sz="2800" dirty="0" err="1" smtClean="0">
                <a:latin typeface="Times New Roman" pitchFamily="18" charset="0"/>
                <a:cs typeface="Times New Roman" pitchFamily="18" charset="0"/>
              </a:rPr>
              <a:t>Một</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xã</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hội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độc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lập</a:t>
            </a:r>
            <a:endParaRPr lang="en-US" sz="2800" dirty="0">
              <a:latin typeface="Times New Roman" pitchFamily="18" charset="0"/>
              <a:cs typeface="Times New Roman" pitchFamily="18" charset="0"/>
            </a:endParaRPr>
          </a:p>
          <a:p>
            <a:pPr marL="0" lvl="0" indent="0" algn="just">
              <a:buNone/>
            </a:pPr>
            <a:r>
              <a:rPr lang="en-US" sz="2800" dirty="0" smtClean="0">
                <a:latin typeface="Times New Roman" pitchFamily="18" charset="0"/>
                <a:cs typeface="Times New Roman" pitchFamily="18" charset="0"/>
              </a:rPr>
              <a:t>    b. </a:t>
            </a:r>
            <a:r>
              <a:rPr lang="en-US" sz="2800" dirty="0" err="1" smtClean="0">
                <a:latin typeface="Times New Roman" pitchFamily="18" charset="0"/>
                <a:cs typeface="Times New Roman" pitchFamily="18" charset="0"/>
              </a:rPr>
              <a:t>Một</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tập</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đoàn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người</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cùng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sinh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sống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cùng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lao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động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phân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phối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của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cải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bình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đẳng</a:t>
            </a:r>
            <a:endParaRPr lang="en-US" sz="2800" dirty="0">
              <a:latin typeface="Times New Roman" pitchFamily="18" charset="0"/>
              <a:cs typeface="Times New Roman" pitchFamily="18" charset="0"/>
            </a:endParaRPr>
          </a:p>
          <a:p>
            <a:pPr marL="0" lvl="0" indent="0" algn="just">
              <a:buNone/>
            </a:pPr>
            <a:r>
              <a:rPr lang="en-US" sz="2800" dirty="0" smtClean="0">
                <a:latin typeface="Times New Roman" pitchFamily="18" charset="0"/>
                <a:cs typeface="Times New Roman" pitchFamily="18" charset="0"/>
              </a:rPr>
              <a:t>    c. </a:t>
            </a:r>
            <a:r>
              <a:rPr lang="en-US" sz="2800" dirty="0" err="1" smtClean="0">
                <a:latin typeface="Times New Roman" pitchFamily="18" charset="0"/>
                <a:cs typeface="Times New Roman" pitchFamily="18" charset="0"/>
              </a:rPr>
              <a:t>Một</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tập</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đoàn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người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không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có</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cùng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quan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hệ</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huyết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thống</a:t>
            </a:r>
            <a:endParaRPr lang="en-US" sz="2800" dirty="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d. </a:t>
            </a:r>
            <a:r>
              <a:rPr lang="en-US" sz="2800" dirty="0" err="1" smtClean="0">
                <a:latin typeface="Times New Roman" pitchFamily="18" charset="0"/>
                <a:cs typeface="Times New Roman" pitchFamily="18" charset="0"/>
              </a:rPr>
              <a:t>Một</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tổ</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chức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độc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lập</a:t>
            </a:r>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val="419876511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mph" presetSubtype="0" fill="hold" nodeType="clickEffect">
                                  <p:stCondLst>
                                    <p:cond delay="0"/>
                                  </p:stCondLst>
                                  <p:iterate type="lt">
                                    <p:tmPct val="10000"/>
                                  </p:iterate>
                                  <p:childTnLst>
                                    <p:animMotion origin="layout" path="M 0.0 0.0 L 0.0 -0.07213" pathEditMode="relative" ptsTypes="">
                                      <p:cBhvr>
                                        <p:cTn id="6" dur="250" accel="50000" decel="50000" autoRev="1" fill="hold">
                                          <p:stCondLst>
                                            <p:cond delay="0"/>
                                          </p:stCondLst>
                                        </p:cTn>
                                        <p:tgtEl>
                                          <p:spTgt spid="3">
                                            <p:txEl>
                                              <p:pRg st="2" end="2"/>
                                            </p:txEl>
                                          </p:spTgt>
                                        </p:tgtEl>
                                        <p:attrNameLst>
                                          <p:attrName>ppt_x</p:attrName>
                                          <p:attrName>ppt_y</p:attrName>
                                        </p:attrNameLst>
                                      </p:cBhvr>
                                    </p:animMotion>
                                    <p:animRot by="1500000">
                                      <p:cBhvr>
                                        <p:cTn id="7" dur="125" fill="hold">
                                          <p:stCondLst>
                                            <p:cond delay="0"/>
                                          </p:stCondLst>
                                        </p:cTn>
                                        <p:tgtEl>
                                          <p:spTgt spid="3">
                                            <p:txEl>
                                              <p:pRg st="2" end="2"/>
                                            </p:txEl>
                                          </p:spTgt>
                                        </p:tgtEl>
                                        <p:attrNameLst>
                                          <p:attrName>r</p:attrName>
                                        </p:attrNameLst>
                                      </p:cBhvr>
                                    </p:animRot>
                                    <p:animRot by="-1500000">
                                      <p:cBhvr>
                                        <p:cTn id="8" dur="125" fill="hold">
                                          <p:stCondLst>
                                            <p:cond delay="125"/>
                                          </p:stCondLst>
                                        </p:cTn>
                                        <p:tgtEl>
                                          <p:spTgt spid="3">
                                            <p:txEl>
                                              <p:pRg st="2" end="2"/>
                                            </p:txEl>
                                          </p:spTgt>
                                        </p:tgtEl>
                                        <p:attrNameLst>
                                          <p:attrName>r</p:attrName>
                                        </p:attrNameLst>
                                      </p:cBhvr>
                                    </p:animRot>
                                    <p:animRot by="-1500000">
                                      <p:cBhvr>
                                        <p:cTn id="9" dur="125" fill="hold">
                                          <p:stCondLst>
                                            <p:cond delay="250"/>
                                          </p:stCondLst>
                                        </p:cTn>
                                        <p:tgtEl>
                                          <p:spTgt spid="3">
                                            <p:txEl>
                                              <p:pRg st="2" end="2"/>
                                            </p:txEl>
                                          </p:spTgt>
                                        </p:tgtEl>
                                        <p:attrNameLst>
                                          <p:attrName>r</p:attrName>
                                        </p:attrNameLst>
                                      </p:cBhvr>
                                    </p:animRot>
                                    <p:animRot by="1500000">
                                      <p:cBhvr>
                                        <p:cTn id="10" dur="125" fill="hold">
                                          <p:stCondLst>
                                            <p:cond delay="375"/>
                                          </p:stCondLst>
                                        </p:cTn>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990600"/>
            <a:ext cx="6781800" cy="4953000"/>
          </a:xfrm>
        </p:spPr>
        <p:txBody>
          <a:bodyPr>
            <a:normAutofit/>
          </a:bodyPr>
          <a:lstStyle/>
          <a:p>
            <a:pPr marL="0" indent="0" algn="just">
              <a:buNone/>
            </a:pPr>
            <a:r>
              <a:rPr lang="en-US" sz="2600" dirty="0" smtClean="0">
                <a:latin typeface="Times New Roman" pitchFamily="18" charset="0"/>
                <a:cs typeface="Times New Roman" pitchFamily="18" charset="0"/>
              </a:rPr>
              <a:t>3. </a:t>
            </a:r>
            <a:r>
              <a:rPr lang="en-US" sz="2600" dirty="0" err="1" smtClean="0">
                <a:latin typeface="Times New Roman" pitchFamily="18" charset="0"/>
                <a:cs typeface="Times New Roman" pitchFamily="18" charset="0"/>
              </a:rPr>
              <a:t>Nhận</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định</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nào</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sau</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đây</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là</a:t>
            </a:r>
            <a:r>
              <a:rPr lang="en-US" sz="2600" dirty="0" smtClean="0">
                <a:latin typeface="Times New Roman" pitchFamily="18" charset="0"/>
                <a:cs typeface="Times New Roman" pitchFamily="18" charset="0"/>
              </a:rPr>
              <a:t> SAI: </a:t>
            </a:r>
          </a:p>
          <a:p>
            <a:pPr marL="0" indent="0" algn="just">
              <a:buNone/>
            </a:pPr>
            <a:r>
              <a:rPr lang="en-US" sz="2600" dirty="0" smtClean="0">
                <a:latin typeface="Times New Roman" pitchFamily="18" charset="0"/>
                <a:cs typeface="Times New Roman" pitchFamily="18" charset="0"/>
              </a:rPr>
              <a:t>    a. </a:t>
            </a:r>
            <a:r>
              <a:rPr lang="en-US" sz="2600" dirty="0" err="1" smtClean="0">
                <a:latin typeface="Times New Roman" pitchFamily="18" charset="0"/>
                <a:cs typeface="Times New Roman" pitchFamily="18" charset="0"/>
              </a:rPr>
              <a:t>Hình</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thức</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chính</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thể</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của</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nhà</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nước</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thể</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hiện</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mối</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quan</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hệ</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giữa</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các</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cơ</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quan</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nhà</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nước</a:t>
            </a:r>
            <a:r>
              <a:rPr lang="en-US" sz="2600" dirty="0" smtClean="0">
                <a:latin typeface="Times New Roman" pitchFamily="18" charset="0"/>
                <a:cs typeface="Times New Roman" pitchFamily="18" charset="0"/>
              </a:rPr>
              <a:t> ở </a:t>
            </a:r>
            <a:r>
              <a:rPr lang="en-US" sz="2600" dirty="0" err="1" smtClean="0">
                <a:latin typeface="Times New Roman" pitchFamily="18" charset="0"/>
                <a:cs typeface="Times New Roman" pitchFamily="18" charset="0"/>
              </a:rPr>
              <a:t>trung</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ương</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với</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nhau</a:t>
            </a:r>
            <a:endParaRPr lang="en-US" sz="2600" dirty="0" smtClean="0">
              <a:latin typeface="Times New Roman" pitchFamily="18" charset="0"/>
              <a:cs typeface="Times New Roman" pitchFamily="18" charset="0"/>
            </a:endParaRPr>
          </a:p>
          <a:p>
            <a:pPr marL="0" indent="0" algn="just">
              <a:buNone/>
            </a:pPr>
            <a:r>
              <a:rPr lang="en-US" sz="2600" dirty="0" smtClean="0">
                <a:latin typeface="Times New Roman" pitchFamily="18" charset="0"/>
                <a:cs typeface="Times New Roman" pitchFamily="18" charset="0"/>
              </a:rPr>
              <a:t>    b. </a:t>
            </a:r>
            <a:r>
              <a:rPr lang="en-US" sz="2600" dirty="0" err="1" smtClean="0">
                <a:latin typeface="Times New Roman" pitchFamily="18" charset="0"/>
                <a:cs typeface="Times New Roman" pitchFamily="18" charset="0"/>
              </a:rPr>
              <a:t>Lịch</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sử</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xã</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hội</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loài</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người</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đã</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từng</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trải</a:t>
            </a:r>
            <a:r>
              <a:rPr lang="en-US" sz="2600" dirty="0" smtClean="0">
                <a:latin typeface="Times New Roman" pitchFamily="18" charset="0"/>
                <a:cs typeface="Times New Roman" pitchFamily="18" charset="0"/>
              </a:rPr>
              <a:t> qua 4 </a:t>
            </a:r>
            <a:r>
              <a:rPr lang="en-US" sz="2600" dirty="0" err="1" smtClean="0">
                <a:latin typeface="Times New Roman" pitchFamily="18" charset="0"/>
                <a:cs typeface="Times New Roman" pitchFamily="18" charset="0"/>
              </a:rPr>
              <a:t>kiểu</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nhà</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nước</a:t>
            </a:r>
            <a:endParaRPr lang="en-US" sz="2600" dirty="0" smtClean="0">
              <a:latin typeface="Times New Roman" pitchFamily="18" charset="0"/>
              <a:cs typeface="Times New Roman" pitchFamily="18" charset="0"/>
            </a:endParaRPr>
          </a:p>
          <a:p>
            <a:pPr marL="0" indent="0" algn="just">
              <a:buNone/>
            </a:pPr>
            <a:r>
              <a:rPr lang="en-US" sz="2600" dirty="0" smtClean="0">
                <a:latin typeface="Times New Roman" pitchFamily="18" charset="0"/>
                <a:cs typeface="Times New Roman" pitchFamily="18" charset="0"/>
              </a:rPr>
              <a:t>    c. Theo </a:t>
            </a:r>
            <a:r>
              <a:rPr lang="en-US" sz="2600" dirty="0" err="1" smtClean="0">
                <a:latin typeface="Times New Roman" pitchFamily="18" charset="0"/>
                <a:cs typeface="Times New Roman" pitchFamily="18" charset="0"/>
              </a:rPr>
              <a:t>quan</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điểm</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chủ</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nghĩa</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Mác-Lênin</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nhà</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nước</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xã</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hội</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chủ</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nghĩa</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là</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kiểu</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nhà</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nước</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cuối</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cùng</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trong</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lịch</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sử</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xã</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hội</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loài</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người</a:t>
            </a:r>
            <a:endParaRPr lang="en-US" sz="2600" dirty="0" smtClean="0">
              <a:latin typeface="Times New Roman" pitchFamily="18" charset="0"/>
              <a:cs typeface="Times New Roman" pitchFamily="18" charset="0"/>
            </a:endParaRPr>
          </a:p>
          <a:p>
            <a:pPr marL="0" indent="0" algn="just">
              <a:buNone/>
            </a:pPr>
            <a:r>
              <a:rPr lang="en-US" sz="2600" dirty="0" smtClean="0">
                <a:latin typeface="Times New Roman" pitchFamily="18" charset="0"/>
                <a:cs typeface="Times New Roman" pitchFamily="18" charset="0"/>
              </a:rPr>
              <a:t>    d. </a:t>
            </a:r>
            <a:r>
              <a:rPr lang="en-US" sz="2600" dirty="0" err="1" smtClean="0">
                <a:latin typeface="Times New Roman" pitchFamily="18" charset="0"/>
                <a:cs typeface="Times New Roman" pitchFamily="18" charset="0"/>
              </a:rPr>
              <a:t>Trong</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hình</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thức</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chính</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thể</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cộng</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hòa</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quyền</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lực</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nhà</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nước</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thuộc</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về</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toàn</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thể</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nhân</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dân</a:t>
            </a:r>
            <a:endParaRPr lang="en-US" sz="2600" dirty="0">
              <a:latin typeface="Times New Roman" pitchFamily="18" charset="0"/>
              <a:cs typeface="Times New Roman" pitchFamily="18" charset="0"/>
            </a:endParaRPr>
          </a:p>
        </p:txBody>
      </p:sp>
    </p:spTree>
    <p:extLst>
      <p:ext uri="{BB962C8B-B14F-4D97-AF65-F5344CB8AC3E}">
        <p14:creationId xmlns:p14="http://schemas.microsoft.com/office/powerpoint/2010/main" val="9690366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2" presetClass="emph" presetSubtype="0" fill="hold" nodeType="clickEffect">
                                  <p:stCondLst>
                                    <p:cond delay="0"/>
                                  </p:stCondLst>
                                  <p:childTnLst>
                                    <p:animRot by="120000">
                                      <p:cBhvr>
                                        <p:cTn id="6" dur="100" fill="hold">
                                          <p:stCondLst>
                                            <p:cond delay="0"/>
                                          </p:stCondLst>
                                        </p:cTn>
                                        <p:tgtEl>
                                          <p:spTgt spid="3">
                                            <p:txEl>
                                              <p:pRg st="4" end="4"/>
                                            </p:txEl>
                                          </p:spTgt>
                                        </p:tgtEl>
                                        <p:attrNameLst>
                                          <p:attrName>r</p:attrName>
                                        </p:attrNameLst>
                                      </p:cBhvr>
                                    </p:animRot>
                                    <p:animRot by="-240000">
                                      <p:cBhvr>
                                        <p:cTn id="7" dur="200" fill="hold">
                                          <p:stCondLst>
                                            <p:cond delay="200"/>
                                          </p:stCondLst>
                                        </p:cTn>
                                        <p:tgtEl>
                                          <p:spTgt spid="3">
                                            <p:txEl>
                                              <p:pRg st="4" end="4"/>
                                            </p:txEl>
                                          </p:spTgt>
                                        </p:tgtEl>
                                        <p:attrNameLst>
                                          <p:attrName>r</p:attrName>
                                        </p:attrNameLst>
                                      </p:cBhvr>
                                    </p:animRot>
                                    <p:animRot by="240000">
                                      <p:cBhvr>
                                        <p:cTn id="8" dur="200" fill="hold">
                                          <p:stCondLst>
                                            <p:cond delay="400"/>
                                          </p:stCondLst>
                                        </p:cTn>
                                        <p:tgtEl>
                                          <p:spTgt spid="3">
                                            <p:txEl>
                                              <p:pRg st="4" end="4"/>
                                            </p:txEl>
                                          </p:spTgt>
                                        </p:tgtEl>
                                        <p:attrNameLst>
                                          <p:attrName>r</p:attrName>
                                        </p:attrNameLst>
                                      </p:cBhvr>
                                    </p:animRot>
                                    <p:animRot by="-240000">
                                      <p:cBhvr>
                                        <p:cTn id="9" dur="200" fill="hold">
                                          <p:stCondLst>
                                            <p:cond delay="600"/>
                                          </p:stCondLst>
                                        </p:cTn>
                                        <p:tgtEl>
                                          <p:spTgt spid="3">
                                            <p:txEl>
                                              <p:pRg st="4" end="4"/>
                                            </p:txEl>
                                          </p:spTgt>
                                        </p:tgtEl>
                                        <p:attrNameLst>
                                          <p:attrName>r</p:attrName>
                                        </p:attrNameLst>
                                      </p:cBhvr>
                                    </p:animRot>
                                    <p:animRot by="120000">
                                      <p:cBhvr>
                                        <p:cTn id="10" dur="200" fill="hold">
                                          <p:stCondLst>
                                            <p:cond delay="800"/>
                                          </p:stCondLst>
                                        </p:cTn>
                                        <p:tgtEl>
                                          <p:spTgt spid="3">
                                            <p:txEl>
                                              <p:pRg st="4" end="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14400" y="1066800"/>
            <a:ext cx="7239000" cy="5029200"/>
          </a:xfrm>
        </p:spPr>
        <p:txBody>
          <a:bodyPr/>
          <a:lstStyle/>
          <a:p>
            <a:pPr marL="0" lvl="0" indent="0" algn="just">
              <a:buNone/>
            </a:pPr>
            <a:r>
              <a:rPr lang="en-US" sz="2800" dirty="0" smtClean="0">
                <a:latin typeface="Times New Roman" pitchFamily="18" charset="0"/>
                <a:cs typeface="Times New Roman" pitchFamily="18" charset="0"/>
              </a:rPr>
              <a:t>4. Theo </a:t>
            </a:r>
            <a:r>
              <a:rPr lang="en-US" sz="2800" dirty="0" err="1">
                <a:latin typeface="Times New Roman" pitchFamily="18" charset="0"/>
                <a:cs typeface="Times New Roman" pitchFamily="18" charset="0"/>
              </a:rPr>
              <a:t>quan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điểm</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của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chủ</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nghĩa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Mác-Lênin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về</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nhà</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nước</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thì</a:t>
            </a:r>
            <a:r>
              <a:rPr lang="en-US" sz="2800" dirty="0" smtClean="0">
                <a:latin typeface="Times New Roman" pitchFamily="18" charset="0"/>
                <a:cs typeface="Times New Roman" pitchFamily="18" charset="0"/>
              </a:rPr>
              <a:t>:</a:t>
            </a:r>
            <a:endParaRPr lang="en-US" sz="2800" dirty="0">
              <a:latin typeface="Times New Roman" pitchFamily="18" charset="0"/>
              <a:cs typeface="Times New Roman" pitchFamily="18" charset="0"/>
            </a:endParaRPr>
          </a:p>
          <a:p>
            <a:pPr marL="0" lvl="0" indent="0" algn="just">
              <a:buNone/>
            </a:pPr>
            <a:r>
              <a:rPr lang="en-US" sz="2800" dirty="0" smtClean="0">
                <a:latin typeface="Times New Roman" pitchFamily="18" charset="0"/>
                <a:cs typeface="Times New Roman" pitchFamily="18" charset="0"/>
              </a:rPr>
              <a:t>    a. </a:t>
            </a:r>
            <a:r>
              <a:rPr lang="en-US" sz="2800" dirty="0" err="1" smtClean="0">
                <a:latin typeface="Times New Roman" pitchFamily="18" charset="0"/>
                <a:cs typeface="Times New Roman" pitchFamily="18" charset="0"/>
              </a:rPr>
              <a:t>Nhà</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nước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là</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hiện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tượng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tự</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nhiên</a:t>
            </a:r>
            <a:endParaRPr lang="en-US" sz="2800" dirty="0">
              <a:latin typeface="Times New Roman" pitchFamily="18" charset="0"/>
              <a:cs typeface="Times New Roman" pitchFamily="18" charset="0"/>
            </a:endParaRPr>
          </a:p>
          <a:p>
            <a:pPr marL="0" lvl="0" indent="0" algn="just">
              <a:buNone/>
            </a:pPr>
            <a:r>
              <a:rPr lang="en-US" sz="2800" dirty="0" smtClean="0">
                <a:latin typeface="Times New Roman" pitchFamily="18" charset="0"/>
                <a:cs typeface="Times New Roman" pitchFamily="18" charset="0"/>
              </a:rPr>
              <a:t>    b. </a:t>
            </a:r>
            <a:r>
              <a:rPr lang="en-US" sz="2800" dirty="0" err="1" smtClean="0">
                <a:latin typeface="Times New Roman" pitchFamily="18" charset="0"/>
                <a:cs typeface="Times New Roman" pitchFamily="18" charset="0"/>
              </a:rPr>
              <a:t>Nhà</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nước</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tồn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tại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trong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tất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cả</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các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hình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thái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kinh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tế</a:t>
            </a:r>
            <a:r>
              <a:rPr lang="en-US" sz="2800" dirty="0" smtClean="0">
                <a:latin typeface="Times New Roman" pitchFamily="18" charset="0"/>
                <a:cs typeface="Times New Roman" pitchFamily="18" charset="0"/>
              </a:rPr>
              <a:t> - </a:t>
            </a:r>
            <a:r>
              <a:rPr lang="en-US" sz="2800" dirty="0" err="1" smtClean="0">
                <a:latin typeface="Times New Roman" pitchFamily="18" charset="0"/>
                <a:cs typeface="Times New Roman" pitchFamily="18" charset="0"/>
              </a:rPr>
              <a:t>xã</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hội</a:t>
            </a:r>
            <a:endParaRPr lang="en-US" sz="2800" dirty="0">
              <a:latin typeface="Times New Roman" pitchFamily="18" charset="0"/>
              <a:cs typeface="Times New Roman" pitchFamily="18" charset="0"/>
            </a:endParaRPr>
          </a:p>
          <a:p>
            <a:pPr marL="0" lvl="0" indent="0" algn="just">
              <a:buNone/>
            </a:pPr>
            <a:r>
              <a:rPr lang="en-US" sz="2800" dirty="0" smtClean="0">
                <a:latin typeface="Times New Roman" pitchFamily="18" charset="0"/>
                <a:cs typeface="Times New Roman" pitchFamily="18" charset="0"/>
              </a:rPr>
              <a:t>    c. </a:t>
            </a:r>
            <a:r>
              <a:rPr lang="en-US" sz="2800" dirty="0" err="1" smtClean="0">
                <a:latin typeface="Times New Roman" pitchFamily="18" charset="0"/>
                <a:cs typeface="Times New Roman" pitchFamily="18" charset="0"/>
              </a:rPr>
              <a:t>Nhà</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nước</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không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phải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là</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hiện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tượng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vĩnh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cửu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bất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biến</a:t>
            </a:r>
            <a:endParaRPr lang="en-US" sz="2800" dirty="0">
              <a:latin typeface="Times New Roman" pitchFamily="18" charset="0"/>
              <a:cs typeface="Times New Roman" pitchFamily="18" charset="0"/>
            </a:endParaRPr>
          </a:p>
          <a:p>
            <a:pPr marL="0" lvl="0" indent="0" algn="just">
              <a:buNone/>
            </a:pPr>
            <a:r>
              <a:rPr lang="en-US" sz="2800" dirty="0" smtClean="0">
                <a:latin typeface="Times New Roman" pitchFamily="18" charset="0"/>
                <a:cs typeface="Times New Roman" pitchFamily="18" charset="0"/>
              </a:rPr>
              <a:t>    d. </a:t>
            </a:r>
            <a:r>
              <a:rPr lang="en-US" sz="2800" dirty="0" err="1" smtClean="0">
                <a:latin typeface="Times New Roman" pitchFamily="18" charset="0"/>
                <a:cs typeface="Times New Roman" pitchFamily="18" charset="0"/>
              </a:rPr>
              <a:t>Nhà</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nước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là</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hiện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tượng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xuất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hiện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và</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tồn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tại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cùng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với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sự</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xuất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hiện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tồn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tại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của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xã</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hội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loài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người</a:t>
            </a:r>
            <a:endParaRPr lang="en-US" sz="2800" dirty="0">
              <a:latin typeface="Times New Roman" pitchFamily="18" charset="0"/>
              <a:cs typeface="Times New Roman" pitchFamily="18" charset="0"/>
            </a:endParaRPr>
          </a:p>
          <a:p>
            <a:endParaRPr lang="en-US" dirty="0"/>
          </a:p>
        </p:txBody>
      </p:sp>
    </p:spTree>
    <p:extLst>
      <p:ext uri="{BB962C8B-B14F-4D97-AF65-F5344CB8AC3E}">
        <p14:creationId xmlns:p14="http://schemas.microsoft.com/office/powerpoint/2010/main" val="61068838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mph" presetSubtype="0" fill="hold" nodeType="clickEffect">
                                  <p:stCondLst>
                                    <p:cond delay="0"/>
                                  </p:stCondLst>
                                  <p:iterate type="lt">
                                    <p:tmPct val="10000"/>
                                  </p:iterate>
                                  <p:childTnLst>
                                    <p:animMotion origin="layout" path="M 0.0 0.0 L 0.0 -0.07213" pathEditMode="relative" ptsTypes="">
                                      <p:cBhvr>
                                        <p:cTn id="6" dur="250" accel="50000" decel="50000" autoRev="1" fill="hold">
                                          <p:stCondLst>
                                            <p:cond delay="0"/>
                                          </p:stCondLst>
                                        </p:cTn>
                                        <p:tgtEl>
                                          <p:spTgt spid="3">
                                            <p:txEl>
                                              <p:pRg st="3" end="3"/>
                                            </p:txEl>
                                          </p:spTgt>
                                        </p:tgtEl>
                                        <p:attrNameLst>
                                          <p:attrName>ppt_x</p:attrName>
                                          <p:attrName>ppt_y</p:attrName>
                                        </p:attrNameLst>
                                      </p:cBhvr>
                                    </p:animMotion>
                                    <p:animRot by="1500000">
                                      <p:cBhvr>
                                        <p:cTn id="7" dur="125" fill="hold">
                                          <p:stCondLst>
                                            <p:cond delay="0"/>
                                          </p:stCondLst>
                                        </p:cTn>
                                        <p:tgtEl>
                                          <p:spTgt spid="3">
                                            <p:txEl>
                                              <p:pRg st="3" end="3"/>
                                            </p:txEl>
                                          </p:spTgt>
                                        </p:tgtEl>
                                        <p:attrNameLst>
                                          <p:attrName>r</p:attrName>
                                        </p:attrNameLst>
                                      </p:cBhvr>
                                    </p:animRot>
                                    <p:animRot by="-1500000">
                                      <p:cBhvr>
                                        <p:cTn id="8" dur="125" fill="hold">
                                          <p:stCondLst>
                                            <p:cond delay="125"/>
                                          </p:stCondLst>
                                        </p:cTn>
                                        <p:tgtEl>
                                          <p:spTgt spid="3">
                                            <p:txEl>
                                              <p:pRg st="3" end="3"/>
                                            </p:txEl>
                                          </p:spTgt>
                                        </p:tgtEl>
                                        <p:attrNameLst>
                                          <p:attrName>r</p:attrName>
                                        </p:attrNameLst>
                                      </p:cBhvr>
                                    </p:animRot>
                                    <p:animRot by="-1500000">
                                      <p:cBhvr>
                                        <p:cTn id="9" dur="125" fill="hold">
                                          <p:stCondLst>
                                            <p:cond delay="250"/>
                                          </p:stCondLst>
                                        </p:cTn>
                                        <p:tgtEl>
                                          <p:spTgt spid="3">
                                            <p:txEl>
                                              <p:pRg st="3" end="3"/>
                                            </p:txEl>
                                          </p:spTgt>
                                        </p:tgtEl>
                                        <p:attrNameLst>
                                          <p:attrName>r</p:attrName>
                                        </p:attrNameLst>
                                      </p:cBhvr>
                                    </p:animRot>
                                    <p:animRot by="1500000">
                                      <p:cBhvr>
                                        <p:cTn id="10" dur="125" fill="hold">
                                          <p:stCondLst>
                                            <p:cond delay="375"/>
                                          </p:stCondLst>
                                        </p:cTn>
                                        <p:tgtEl>
                                          <p:spTgt spid="3">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1066800"/>
            <a:ext cx="6858000" cy="4953000"/>
          </a:xfrm>
        </p:spPr>
        <p:txBody>
          <a:bodyPr>
            <a:normAutofit/>
          </a:bodyPr>
          <a:lstStyle/>
          <a:p>
            <a:pPr marL="0" indent="0" algn="just">
              <a:buNone/>
            </a:pPr>
            <a:r>
              <a:rPr lang="en-US" sz="2800" dirty="0" smtClean="0">
                <a:latin typeface="Times New Roman" pitchFamily="18" charset="0"/>
                <a:cs typeface="Times New Roman" pitchFamily="18" charset="0"/>
              </a:rPr>
              <a:t>5. </a:t>
            </a:r>
            <a:r>
              <a:rPr lang="en-US" sz="2800" dirty="0" err="1" smtClean="0">
                <a:latin typeface="Times New Roman" pitchFamily="18" charset="0"/>
                <a:cs typeface="Times New Roman" pitchFamily="18" charset="0"/>
              </a:rPr>
              <a:t>Trong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chính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thể</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cộng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hòa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đại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nghị</a:t>
            </a:r>
            <a:r>
              <a:rPr lang="en-US" sz="2800" dirty="0" smtClean="0">
                <a:latin typeface="Times New Roman" pitchFamily="18" charset="0"/>
                <a:cs typeface="Times New Roman" pitchFamily="18" charset="0"/>
              </a:rPr>
              <a:t>:</a:t>
            </a:r>
          </a:p>
          <a:p>
            <a:pPr marL="0" indent="0" algn="just">
              <a:buNone/>
            </a:pPr>
            <a:r>
              <a:rPr lang="en-US" sz="2800" dirty="0" smtClean="0">
                <a:latin typeface="Times New Roman" pitchFamily="18" charset="0"/>
                <a:cs typeface="Times New Roman" pitchFamily="18" charset="0"/>
              </a:rPr>
              <a:t>    a. </a:t>
            </a:r>
            <a:r>
              <a:rPr lang="en-US" sz="2800" dirty="0" err="1" smtClean="0">
                <a:latin typeface="Times New Roman" pitchFamily="18" charset="0"/>
                <a:cs typeface="Times New Roman" pitchFamily="18" charset="0"/>
              </a:rPr>
              <a:t>Tổng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thống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lãnh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đạo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Chính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phủ</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thực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hiện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quyền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hành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pháp</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b. </a:t>
            </a:r>
            <a:r>
              <a:rPr lang="en-US" sz="2800" dirty="0" err="1" smtClean="0">
                <a:latin typeface="Times New Roman" pitchFamily="18" charset="0"/>
                <a:cs typeface="Times New Roman" pitchFamily="18" charset="0"/>
              </a:rPr>
              <a:t>Nguyên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thủ</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quốc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gia</a:t>
            </a:r>
            <a:r>
              <a:rPr lang="en-US" sz="2800" dirty="0" smtClean="0">
                <a:latin typeface="Times New Roman" pitchFamily="18" charset="0"/>
                <a:cs typeface="Times New Roman" pitchFamily="18" charset="0"/>
              </a:rPr>
              <a:t> do </a:t>
            </a:r>
            <a:r>
              <a:rPr lang="en-US" sz="2800" dirty="0" err="1" smtClean="0">
                <a:latin typeface="Times New Roman" pitchFamily="18" charset="0"/>
                <a:cs typeface="Times New Roman" pitchFamily="18" charset="0"/>
              </a:rPr>
              <a:t>Nghị</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viện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bầu</a:t>
            </a:r>
            <a:endParaRPr lang="en-US" sz="2800" dirty="0" smtClean="0">
              <a:latin typeface="Times New Roman" pitchFamily="18" charset="0"/>
              <a:cs typeface="Times New Roman" pitchFamily="18" charset="0"/>
            </a:endParaRPr>
          </a:p>
          <a:p>
            <a:pPr marL="0" indent="0" algn="just">
              <a:buNone/>
            </a:pPr>
            <a:r>
              <a:rPr lang="en-US" sz="2800" dirty="0">
                <a:latin typeface="Times New Roman" pitchFamily="18" charset="0"/>
                <a:cs typeface="Times New Roman" pitchFamily="18" charset="0"/>
              </a:rPr>
              <a:t> </a:t>
            </a:r>
            <a:r>
              <a:rPr lang="en-US" sz="2800" dirty="0" smtClean="0">
                <a:latin typeface="Times New Roman" pitchFamily="18" charset="0"/>
                <a:cs typeface="Times New Roman" pitchFamily="18" charset="0"/>
              </a:rPr>
              <a:t>   c. </a:t>
            </a:r>
            <a:r>
              <a:rPr lang="en-US" sz="2800" dirty="0" err="1" smtClean="0">
                <a:latin typeface="Times New Roman" pitchFamily="18" charset="0"/>
                <a:cs typeface="Times New Roman" pitchFamily="18" charset="0"/>
              </a:rPr>
              <a:t>Chính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phủ</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chịu</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trách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nhiệm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trước</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T</a:t>
            </a:r>
            <a:r>
              <a:rPr lang="en-US" sz="2800" dirty="0" err="1" smtClean="0">
                <a:latin typeface="Times New Roman" pitchFamily="18" charset="0"/>
                <a:cs typeface="Times New Roman" pitchFamily="18" charset="0"/>
              </a:rPr>
              <a:t>ổng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thống</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d. </a:t>
            </a:r>
            <a:r>
              <a:rPr lang="en-US" sz="2800" dirty="0" err="1" smtClean="0">
                <a:latin typeface="Times New Roman" pitchFamily="18" charset="0"/>
                <a:cs typeface="Times New Roman" pitchFamily="18" charset="0"/>
              </a:rPr>
              <a:t>Tổng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thống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chịu</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trách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nhiệm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trước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nhân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dân</a:t>
            </a:r>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val="285413597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mph" presetSubtype="0" fill="hold" nodeType="clickEffect">
                                  <p:stCondLst>
                                    <p:cond delay="0"/>
                                  </p:stCondLst>
                                  <p:iterate type="lt">
                                    <p:tmPct val="10000"/>
                                  </p:iterate>
                                  <p:childTnLst>
                                    <p:animMotion origin="layout" path="M 0.0 0.0 L 0.0 -0.07213" pathEditMode="relative" ptsTypes="">
                                      <p:cBhvr>
                                        <p:cTn id="6" dur="250" accel="50000" decel="50000" autoRev="1" fill="hold">
                                          <p:stCondLst>
                                            <p:cond delay="0"/>
                                          </p:stCondLst>
                                        </p:cTn>
                                        <p:tgtEl>
                                          <p:spTgt spid="3">
                                            <p:txEl>
                                              <p:pRg st="2" end="2"/>
                                            </p:txEl>
                                          </p:spTgt>
                                        </p:tgtEl>
                                        <p:attrNameLst>
                                          <p:attrName>ppt_x</p:attrName>
                                          <p:attrName>ppt_y</p:attrName>
                                        </p:attrNameLst>
                                      </p:cBhvr>
                                    </p:animMotion>
                                    <p:animRot by="1500000">
                                      <p:cBhvr>
                                        <p:cTn id="7" dur="125" fill="hold">
                                          <p:stCondLst>
                                            <p:cond delay="0"/>
                                          </p:stCondLst>
                                        </p:cTn>
                                        <p:tgtEl>
                                          <p:spTgt spid="3">
                                            <p:txEl>
                                              <p:pRg st="2" end="2"/>
                                            </p:txEl>
                                          </p:spTgt>
                                        </p:tgtEl>
                                        <p:attrNameLst>
                                          <p:attrName>r</p:attrName>
                                        </p:attrNameLst>
                                      </p:cBhvr>
                                    </p:animRot>
                                    <p:animRot by="-1500000">
                                      <p:cBhvr>
                                        <p:cTn id="8" dur="125" fill="hold">
                                          <p:stCondLst>
                                            <p:cond delay="125"/>
                                          </p:stCondLst>
                                        </p:cTn>
                                        <p:tgtEl>
                                          <p:spTgt spid="3">
                                            <p:txEl>
                                              <p:pRg st="2" end="2"/>
                                            </p:txEl>
                                          </p:spTgt>
                                        </p:tgtEl>
                                        <p:attrNameLst>
                                          <p:attrName>r</p:attrName>
                                        </p:attrNameLst>
                                      </p:cBhvr>
                                    </p:animRot>
                                    <p:animRot by="-1500000">
                                      <p:cBhvr>
                                        <p:cTn id="9" dur="125" fill="hold">
                                          <p:stCondLst>
                                            <p:cond delay="250"/>
                                          </p:stCondLst>
                                        </p:cTn>
                                        <p:tgtEl>
                                          <p:spTgt spid="3">
                                            <p:txEl>
                                              <p:pRg st="2" end="2"/>
                                            </p:txEl>
                                          </p:spTgt>
                                        </p:tgtEl>
                                        <p:attrNameLst>
                                          <p:attrName>r</p:attrName>
                                        </p:attrNameLst>
                                      </p:cBhvr>
                                    </p:animRot>
                                    <p:animRot by="1500000">
                                      <p:cBhvr>
                                        <p:cTn id="10" dur="125" fill="hold">
                                          <p:stCondLst>
                                            <p:cond delay="375"/>
                                          </p:stCondLst>
                                        </p:cTn>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90600" y="1066800"/>
            <a:ext cx="7162800" cy="5029200"/>
          </a:xfrm>
        </p:spPr>
        <p:txBody>
          <a:bodyPr>
            <a:normAutofit lnSpcReduction="10000"/>
          </a:bodyPr>
          <a:lstStyle/>
          <a:p>
            <a:pPr marL="0" lvl="0" indent="0" algn="just">
              <a:buNone/>
            </a:pPr>
            <a:r>
              <a:rPr lang="en-US" sz="2800" dirty="0" smtClean="0">
                <a:latin typeface="Times New Roman" pitchFamily="18" charset="0"/>
                <a:cs typeface="Times New Roman" pitchFamily="18" charset="0"/>
              </a:rPr>
              <a:t>6. </a:t>
            </a:r>
            <a:r>
              <a:rPr lang="en-US" sz="2800" dirty="0" err="1" smtClean="0">
                <a:latin typeface="Times New Roman" pitchFamily="18" charset="0"/>
                <a:cs typeface="Times New Roman" pitchFamily="18" charset="0"/>
              </a:rPr>
              <a:t>Khi</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nghiên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cứu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về</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nguồn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gốc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nhà</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nước</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theo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quan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điểm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chủ</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nghĩa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Mác-Lênin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thì</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nhận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định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nào</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sau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đây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là</a:t>
            </a:r>
            <a:r>
              <a:rPr lang="en-US" sz="2800" dirty="0">
                <a:latin typeface="Times New Roman" pitchFamily="18" charset="0"/>
                <a:cs typeface="Times New Roman" pitchFamily="18" charset="0"/>
              </a:rPr>
              <a:t> </a:t>
            </a:r>
            <a:r>
              <a:rPr lang="en-US" sz="2800" dirty="0" smtClean="0">
                <a:latin typeface="Times New Roman" pitchFamily="18" charset="0"/>
                <a:cs typeface="Times New Roman" pitchFamily="18" charset="0"/>
              </a:rPr>
              <a:t>SAI:</a:t>
            </a:r>
            <a:endParaRPr lang="en-US" sz="2800" dirty="0">
              <a:latin typeface="Times New Roman" pitchFamily="18" charset="0"/>
              <a:cs typeface="Times New Roman" pitchFamily="18" charset="0"/>
            </a:endParaRPr>
          </a:p>
          <a:p>
            <a:pPr marL="0" lvl="0" indent="0" algn="just">
              <a:buNone/>
            </a:pPr>
            <a:r>
              <a:rPr lang="en-US" sz="2800" dirty="0" smtClean="0">
                <a:latin typeface="Times New Roman" pitchFamily="18" charset="0"/>
                <a:cs typeface="Times New Roman" pitchFamily="18" charset="0"/>
              </a:rPr>
              <a:t>    a. </a:t>
            </a:r>
            <a:r>
              <a:rPr lang="en-US" sz="2800" dirty="0" err="1" smtClean="0">
                <a:latin typeface="Times New Roman" pitchFamily="18" charset="0"/>
                <a:cs typeface="Times New Roman" pitchFamily="18" charset="0"/>
              </a:rPr>
              <a:t>Nhà</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nước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ra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đời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tồn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tại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trong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xã</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hội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có</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giai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cấp</a:t>
            </a:r>
            <a:endParaRPr lang="en-US" sz="2800" dirty="0">
              <a:latin typeface="Times New Roman" pitchFamily="18" charset="0"/>
              <a:cs typeface="Times New Roman" pitchFamily="18" charset="0"/>
            </a:endParaRPr>
          </a:p>
          <a:p>
            <a:pPr marL="0" lvl="0" indent="0" algn="just">
              <a:buNone/>
            </a:pPr>
            <a:r>
              <a:rPr lang="en-US" sz="2800" dirty="0" smtClean="0">
                <a:latin typeface="Times New Roman" pitchFamily="18" charset="0"/>
                <a:cs typeface="Times New Roman" pitchFamily="18" charset="0"/>
              </a:rPr>
              <a:t>    b. </a:t>
            </a:r>
            <a:r>
              <a:rPr lang="en-US" sz="2800" dirty="0" err="1" smtClean="0">
                <a:latin typeface="Times New Roman" pitchFamily="18" charset="0"/>
                <a:cs typeface="Times New Roman" pitchFamily="18" charset="0"/>
              </a:rPr>
              <a:t>Thời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kỳ</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xã</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hội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loài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người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chưa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có</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giai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cấp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thì</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nhà</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nước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chưa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xuất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hiện</a:t>
            </a:r>
            <a:endParaRPr lang="en-US" sz="2800" dirty="0" smtClean="0">
              <a:latin typeface="Times New Roman" pitchFamily="18" charset="0"/>
              <a:cs typeface="Times New Roman" pitchFamily="18" charset="0"/>
            </a:endParaRPr>
          </a:p>
          <a:p>
            <a:pPr marL="0" lvl="0" indent="0" algn="just">
              <a:buNone/>
            </a:pPr>
            <a:r>
              <a:rPr lang="en-US" sz="2800" dirty="0" smtClean="0">
                <a:latin typeface="Times New Roman" pitchFamily="18" charset="0"/>
                <a:cs typeface="Times New Roman" pitchFamily="18" charset="0"/>
              </a:rPr>
              <a:t>    c. </a:t>
            </a:r>
            <a:r>
              <a:rPr lang="en-US" sz="2800" dirty="0" err="1" smtClean="0">
                <a:latin typeface="Times New Roman" pitchFamily="18" charset="0"/>
                <a:cs typeface="Times New Roman" pitchFamily="18" charset="0"/>
              </a:rPr>
              <a:t>Nhà</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nước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ra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đời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tồn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tại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cùng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với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lịch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sử</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xã</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hội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loài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người</a:t>
            </a:r>
            <a:endParaRPr lang="en-US" sz="2800" dirty="0" smtClean="0">
              <a:latin typeface="Times New Roman" pitchFamily="18" charset="0"/>
              <a:cs typeface="Times New Roman" pitchFamily="18" charset="0"/>
            </a:endParaRPr>
          </a:p>
          <a:p>
            <a:pPr marL="0" lvl="0" indent="0" algn="just">
              <a:buNone/>
            </a:pPr>
            <a:r>
              <a:rPr lang="en-US" sz="2800" dirty="0" smtClean="0">
                <a:latin typeface="Times New Roman" pitchFamily="18" charset="0"/>
                <a:cs typeface="Times New Roman" pitchFamily="18" charset="0"/>
              </a:rPr>
              <a:t>    d. </a:t>
            </a:r>
            <a:r>
              <a:rPr lang="en-US" sz="2800" dirty="0" err="1" smtClean="0">
                <a:latin typeface="Times New Roman" pitchFamily="18" charset="0"/>
                <a:cs typeface="Times New Roman" pitchFamily="18" charset="0"/>
              </a:rPr>
              <a:t>Nhà</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nước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là</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hiện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tượng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xã</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hội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mang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tính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lịch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sử</a:t>
            </a:r>
            <a:endParaRPr lang="en-US" sz="2800" dirty="0">
              <a:latin typeface="Times New Roman" pitchFamily="18" charset="0"/>
              <a:cs typeface="Times New Roman" pitchFamily="18" charset="0"/>
            </a:endParaRPr>
          </a:p>
          <a:p>
            <a:endParaRPr lang="en-US" dirty="0"/>
          </a:p>
        </p:txBody>
      </p:sp>
    </p:spTree>
    <p:extLst>
      <p:ext uri="{BB962C8B-B14F-4D97-AF65-F5344CB8AC3E}">
        <p14:creationId xmlns:p14="http://schemas.microsoft.com/office/powerpoint/2010/main" val="221641826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mph" presetSubtype="0" fill="hold" nodeType="clickEffect">
                                  <p:stCondLst>
                                    <p:cond delay="0"/>
                                  </p:stCondLst>
                                  <p:iterate type="lt">
                                    <p:tmPct val="10000"/>
                                  </p:iterate>
                                  <p:childTnLst>
                                    <p:animMotion origin="layout" path="M 0.0 0.0 L 0.0 -0.07213" pathEditMode="relative" ptsTypes="">
                                      <p:cBhvr>
                                        <p:cTn id="6" dur="250" accel="50000" decel="50000" autoRev="1" fill="hold">
                                          <p:stCondLst>
                                            <p:cond delay="0"/>
                                          </p:stCondLst>
                                        </p:cTn>
                                        <p:tgtEl>
                                          <p:spTgt spid="3">
                                            <p:txEl>
                                              <p:pRg st="3" end="3"/>
                                            </p:txEl>
                                          </p:spTgt>
                                        </p:tgtEl>
                                        <p:attrNameLst>
                                          <p:attrName>ppt_x</p:attrName>
                                          <p:attrName>ppt_y</p:attrName>
                                        </p:attrNameLst>
                                      </p:cBhvr>
                                    </p:animMotion>
                                    <p:animRot by="1500000">
                                      <p:cBhvr>
                                        <p:cTn id="7" dur="125" fill="hold">
                                          <p:stCondLst>
                                            <p:cond delay="0"/>
                                          </p:stCondLst>
                                        </p:cTn>
                                        <p:tgtEl>
                                          <p:spTgt spid="3">
                                            <p:txEl>
                                              <p:pRg st="3" end="3"/>
                                            </p:txEl>
                                          </p:spTgt>
                                        </p:tgtEl>
                                        <p:attrNameLst>
                                          <p:attrName>r</p:attrName>
                                        </p:attrNameLst>
                                      </p:cBhvr>
                                    </p:animRot>
                                    <p:animRot by="-1500000">
                                      <p:cBhvr>
                                        <p:cTn id="8" dur="125" fill="hold">
                                          <p:stCondLst>
                                            <p:cond delay="125"/>
                                          </p:stCondLst>
                                        </p:cTn>
                                        <p:tgtEl>
                                          <p:spTgt spid="3">
                                            <p:txEl>
                                              <p:pRg st="3" end="3"/>
                                            </p:txEl>
                                          </p:spTgt>
                                        </p:tgtEl>
                                        <p:attrNameLst>
                                          <p:attrName>r</p:attrName>
                                        </p:attrNameLst>
                                      </p:cBhvr>
                                    </p:animRot>
                                    <p:animRot by="-1500000">
                                      <p:cBhvr>
                                        <p:cTn id="9" dur="125" fill="hold">
                                          <p:stCondLst>
                                            <p:cond delay="250"/>
                                          </p:stCondLst>
                                        </p:cTn>
                                        <p:tgtEl>
                                          <p:spTgt spid="3">
                                            <p:txEl>
                                              <p:pRg st="3" end="3"/>
                                            </p:txEl>
                                          </p:spTgt>
                                        </p:tgtEl>
                                        <p:attrNameLst>
                                          <p:attrName>r</p:attrName>
                                        </p:attrNameLst>
                                      </p:cBhvr>
                                    </p:animRot>
                                    <p:animRot by="1500000">
                                      <p:cBhvr>
                                        <p:cTn id="10" dur="125" fill="hold">
                                          <p:stCondLst>
                                            <p:cond delay="375"/>
                                          </p:stCondLst>
                                        </p:cTn>
                                        <p:tgtEl>
                                          <p:spTgt spid="3">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66800" y="1066800"/>
            <a:ext cx="6934200" cy="4953000"/>
          </a:xfrm>
        </p:spPr>
        <p:txBody>
          <a:bodyPr>
            <a:normAutofit/>
          </a:bodyPr>
          <a:lstStyle/>
          <a:p>
            <a:pPr marL="0" indent="0" algn="just">
              <a:buNone/>
            </a:pPr>
            <a:r>
              <a:rPr lang="en-US" sz="2800" dirty="0" smtClean="0">
                <a:latin typeface="Times New Roman" pitchFamily="18" charset="0"/>
                <a:cs typeface="Times New Roman" pitchFamily="18" charset="0"/>
              </a:rPr>
              <a:t>7. </a:t>
            </a:r>
            <a:r>
              <a:rPr lang="en-US" sz="2800" dirty="0" err="1" smtClean="0">
                <a:latin typeface="Times New Roman" pitchFamily="18" charset="0"/>
                <a:cs typeface="Times New Roman" pitchFamily="18" charset="0"/>
              </a:rPr>
              <a:t>Chế</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độ</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chính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trị</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là</a:t>
            </a:r>
            <a:r>
              <a:rPr lang="en-US" sz="2800" dirty="0" smtClean="0">
                <a:latin typeface="Times New Roman" pitchFamily="18" charset="0"/>
                <a:cs typeface="Times New Roman" pitchFamily="18" charset="0"/>
              </a:rPr>
              <a:t>:</a:t>
            </a:r>
          </a:p>
          <a:p>
            <a:pPr marL="0" indent="0" algn="just">
              <a:buNone/>
            </a:pPr>
            <a:r>
              <a:rPr lang="en-US" sz="2800" dirty="0" smtClean="0">
                <a:latin typeface="Times New Roman" pitchFamily="18" charset="0"/>
                <a:cs typeface="Times New Roman" pitchFamily="18" charset="0"/>
              </a:rPr>
              <a:t>    a. </a:t>
            </a:r>
            <a:r>
              <a:rPr lang="en-US" sz="2800" dirty="0" err="1" smtClean="0">
                <a:latin typeface="Times New Roman" pitchFamily="18" charset="0"/>
                <a:cs typeface="Times New Roman" pitchFamily="18" charset="0"/>
              </a:rPr>
              <a:t>Cách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thức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tổ</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chức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quyền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lực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nhà</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nước</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b. </a:t>
            </a:r>
            <a:r>
              <a:rPr lang="en-US" sz="2800" dirty="0" err="1" smtClean="0">
                <a:latin typeface="Times New Roman" pitchFamily="18" charset="0"/>
                <a:cs typeface="Times New Roman" pitchFamily="18" charset="0"/>
              </a:rPr>
              <a:t>Phương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pháp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cai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trị</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và</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quản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lý</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xã</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hội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của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nhà</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nước</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c. </a:t>
            </a:r>
            <a:r>
              <a:rPr lang="en-US" sz="2800" dirty="0" err="1" smtClean="0">
                <a:latin typeface="Times New Roman" pitchFamily="18" charset="0"/>
                <a:cs typeface="Times New Roman" pitchFamily="18" charset="0"/>
              </a:rPr>
              <a:t>Cách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thức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thực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hiện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quan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hệ</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đối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ngoại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của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nhà</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nước</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d. </a:t>
            </a:r>
            <a:r>
              <a:rPr lang="en-US" sz="2800" dirty="0" err="1" smtClean="0">
                <a:latin typeface="Times New Roman" pitchFamily="18" charset="0"/>
                <a:cs typeface="Times New Roman" pitchFamily="18" charset="0"/>
              </a:rPr>
              <a:t>Sự</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ổn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định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về</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chính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trị</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của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đất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nước</a:t>
            </a:r>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val="226476476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mph" presetSubtype="0" fill="hold" nodeType="clickEffect">
                                  <p:stCondLst>
                                    <p:cond delay="0"/>
                                  </p:stCondLst>
                                  <p:iterate type="lt">
                                    <p:tmPct val="10000"/>
                                  </p:iterate>
                                  <p:childTnLst>
                                    <p:animMotion origin="layout" path="M 0.0 0.0 L 0.0 -0.07213" pathEditMode="relative" ptsTypes="">
                                      <p:cBhvr>
                                        <p:cTn id="6" dur="250" accel="50000" decel="50000" autoRev="1" fill="hold">
                                          <p:stCondLst>
                                            <p:cond delay="0"/>
                                          </p:stCondLst>
                                        </p:cTn>
                                        <p:tgtEl>
                                          <p:spTgt spid="3">
                                            <p:txEl>
                                              <p:pRg st="2" end="2"/>
                                            </p:txEl>
                                          </p:spTgt>
                                        </p:tgtEl>
                                        <p:attrNameLst>
                                          <p:attrName>ppt_x</p:attrName>
                                          <p:attrName>ppt_y</p:attrName>
                                        </p:attrNameLst>
                                      </p:cBhvr>
                                    </p:animMotion>
                                    <p:animRot by="1500000">
                                      <p:cBhvr>
                                        <p:cTn id="7" dur="125" fill="hold">
                                          <p:stCondLst>
                                            <p:cond delay="0"/>
                                          </p:stCondLst>
                                        </p:cTn>
                                        <p:tgtEl>
                                          <p:spTgt spid="3">
                                            <p:txEl>
                                              <p:pRg st="2" end="2"/>
                                            </p:txEl>
                                          </p:spTgt>
                                        </p:tgtEl>
                                        <p:attrNameLst>
                                          <p:attrName>r</p:attrName>
                                        </p:attrNameLst>
                                      </p:cBhvr>
                                    </p:animRot>
                                    <p:animRot by="-1500000">
                                      <p:cBhvr>
                                        <p:cTn id="8" dur="125" fill="hold">
                                          <p:stCondLst>
                                            <p:cond delay="125"/>
                                          </p:stCondLst>
                                        </p:cTn>
                                        <p:tgtEl>
                                          <p:spTgt spid="3">
                                            <p:txEl>
                                              <p:pRg st="2" end="2"/>
                                            </p:txEl>
                                          </p:spTgt>
                                        </p:tgtEl>
                                        <p:attrNameLst>
                                          <p:attrName>r</p:attrName>
                                        </p:attrNameLst>
                                      </p:cBhvr>
                                    </p:animRot>
                                    <p:animRot by="-1500000">
                                      <p:cBhvr>
                                        <p:cTn id="9" dur="125" fill="hold">
                                          <p:stCondLst>
                                            <p:cond delay="250"/>
                                          </p:stCondLst>
                                        </p:cTn>
                                        <p:tgtEl>
                                          <p:spTgt spid="3">
                                            <p:txEl>
                                              <p:pRg st="2" end="2"/>
                                            </p:txEl>
                                          </p:spTgt>
                                        </p:tgtEl>
                                        <p:attrNameLst>
                                          <p:attrName>r</p:attrName>
                                        </p:attrNameLst>
                                      </p:cBhvr>
                                    </p:animRot>
                                    <p:animRot by="1500000">
                                      <p:cBhvr>
                                        <p:cTn id="10" dur="125" fill="hold">
                                          <p:stCondLst>
                                            <p:cond delay="375"/>
                                          </p:stCondLst>
                                        </p:cTn>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1143000"/>
            <a:ext cx="6858000" cy="4800600"/>
          </a:xfrm>
        </p:spPr>
        <p:txBody>
          <a:bodyPr>
            <a:normAutofit/>
          </a:bodyPr>
          <a:lstStyle/>
          <a:p>
            <a:pPr marL="0" indent="0" algn="just">
              <a:buNone/>
            </a:pPr>
            <a:r>
              <a:rPr lang="en-US" sz="2800" dirty="0" smtClean="0">
                <a:latin typeface="Times New Roman" pitchFamily="18" charset="0"/>
                <a:cs typeface="Times New Roman" pitchFamily="18" charset="0"/>
              </a:rPr>
              <a:t>8. </a:t>
            </a:r>
            <a:r>
              <a:rPr lang="en-US" sz="2800" dirty="0" err="1" smtClean="0">
                <a:latin typeface="Times New Roman" pitchFamily="18" charset="0"/>
                <a:cs typeface="Times New Roman" pitchFamily="18" charset="0"/>
              </a:rPr>
              <a:t>Nhận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định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nào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sau</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đây</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là</a:t>
            </a:r>
            <a:r>
              <a:rPr lang="en-US" sz="2800" dirty="0" smtClean="0">
                <a:latin typeface="Times New Roman" pitchFamily="18" charset="0"/>
                <a:cs typeface="Times New Roman" pitchFamily="18" charset="0"/>
              </a:rPr>
              <a:t> SAI:</a:t>
            </a:r>
          </a:p>
          <a:p>
            <a:pPr marL="0" indent="0" algn="just">
              <a:buNone/>
            </a:pPr>
            <a:r>
              <a:rPr lang="en-US" sz="2800" dirty="0" smtClean="0">
                <a:latin typeface="Times New Roman" pitchFamily="18" charset="0"/>
                <a:cs typeface="Times New Roman" pitchFamily="18" charset="0"/>
              </a:rPr>
              <a:t>    a. </a:t>
            </a:r>
            <a:r>
              <a:rPr lang="en-US" sz="2800" dirty="0" err="1" smtClean="0">
                <a:latin typeface="Times New Roman" pitchFamily="18" charset="0"/>
                <a:cs typeface="Times New Roman" pitchFamily="18" charset="0"/>
              </a:rPr>
              <a:t>Bản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chất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nhà</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nước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bao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gồm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tính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giai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cấp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và</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tính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xã</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hội</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b. </a:t>
            </a:r>
            <a:r>
              <a:rPr lang="en-US" sz="2800" dirty="0" err="1" smtClean="0">
                <a:latin typeface="Times New Roman" pitchFamily="18" charset="0"/>
                <a:cs typeface="Times New Roman" pitchFamily="18" charset="0"/>
              </a:rPr>
              <a:t>Bản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chất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pháp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luật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bao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gồm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tính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giai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cấp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và</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tính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xã</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hội</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c. </a:t>
            </a:r>
            <a:r>
              <a:rPr lang="en-US" sz="2800" dirty="0" err="1" smtClean="0">
                <a:latin typeface="Times New Roman" pitchFamily="18" charset="0"/>
                <a:cs typeface="Times New Roman" pitchFamily="18" charset="0"/>
              </a:rPr>
              <a:t>Hình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thức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pháp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luật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bao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gồm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tập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quán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pháp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tiền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lệ</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pháp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và</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văn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bản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quy</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phạm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pháp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luật</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d. </a:t>
            </a:r>
            <a:r>
              <a:rPr lang="en-US" sz="2800" dirty="0" err="1" smtClean="0">
                <a:latin typeface="Times New Roman" pitchFamily="18" charset="0"/>
                <a:cs typeface="Times New Roman" pitchFamily="18" charset="0"/>
              </a:rPr>
              <a:t>Hệ</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thống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cấu</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trúc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pháp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luật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bao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gồm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hiến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pháp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luật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bộ</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luật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và</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văn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bản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dưới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luật</a:t>
            </a:r>
            <a:endParaRPr lang="en-US" sz="2800" dirty="0" smtClean="0">
              <a:latin typeface="Times New Roman" pitchFamily="18" charset="0"/>
              <a:cs typeface="Times New Roman" pitchFamily="18" charset="0"/>
            </a:endParaRPr>
          </a:p>
        </p:txBody>
      </p:sp>
    </p:spTree>
    <p:extLst>
      <p:ext uri="{BB962C8B-B14F-4D97-AF65-F5344CB8AC3E}">
        <p14:creationId xmlns:p14="http://schemas.microsoft.com/office/powerpoint/2010/main" val="276323410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mph" presetSubtype="0" fill="hold" nodeType="clickEffect">
                                  <p:stCondLst>
                                    <p:cond delay="0"/>
                                  </p:stCondLst>
                                  <p:iterate type="lt">
                                    <p:tmPct val="10000"/>
                                  </p:iterate>
                                  <p:childTnLst>
                                    <p:animMotion origin="layout" path="M 0.0 0.0 L 0.0 -0.07213" pathEditMode="relative" ptsTypes="">
                                      <p:cBhvr>
                                        <p:cTn id="6" dur="250" accel="50000" decel="50000" autoRev="1" fill="hold">
                                          <p:stCondLst>
                                            <p:cond delay="0"/>
                                          </p:stCondLst>
                                        </p:cTn>
                                        <p:tgtEl>
                                          <p:spTgt spid="3">
                                            <p:txEl>
                                              <p:pRg st="4" end="4"/>
                                            </p:txEl>
                                          </p:spTgt>
                                        </p:tgtEl>
                                        <p:attrNameLst>
                                          <p:attrName>ppt_x</p:attrName>
                                          <p:attrName>ppt_y</p:attrName>
                                        </p:attrNameLst>
                                      </p:cBhvr>
                                    </p:animMotion>
                                    <p:animRot by="1500000">
                                      <p:cBhvr>
                                        <p:cTn id="7" dur="125" fill="hold">
                                          <p:stCondLst>
                                            <p:cond delay="0"/>
                                          </p:stCondLst>
                                        </p:cTn>
                                        <p:tgtEl>
                                          <p:spTgt spid="3">
                                            <p:txEl>
                                              <p:pRg st="4" end="4"/>
                                            </p:txEl>
                                          </p:spTgt>
                                        </p:tgtEl>
                                        <p:attrNameLst>
                                          <p:attrName>r</p:attrName>
                                        </p:attrNameLst>
                                      </p:cBhvr>
                                    </p:animRot>
                                    <p:animRot by="-1500000">
                                      <p:cBhvr>
                                        <p:cTn id="8" dur="125" fill="hold">
                                          <p:stCondLst>
                                            <p:cond delay="125"/>
                                          </p:stCondLst>
                                        </p:cTn>
                                        <p:tgtEl>
                                          <p:spTgt spid="3">
                                            <p:txEl>
                                              <p:pRg st="4" end="4"/>
                                            </p:txEl>
                                          </p:spTgt>
                                        </p:tgtEl>
                                        <p:attrNameLst>
                                          <p:attrName>r</p:attrName>
                                        </p:attrNameLst>
                                      </p:cBhvr>
                                    </p:animRot>
                                    <p:animRot by="-1500000">
                                      <p:cBhvr>
                                        <p:cTn id="9" dur="125" fill="hold">
                                          <p:stCondLst>
                                            <p:cond delay="250"/>
                                          </p:stCondLst>
                                        </p:cTn>
                                        <p:tgtEl>
                                          <p:spTgt spid="3">
                                            <p:txEl>
                                              <p:pRg st="4" end="4"/>
                                            </p:txEl>
                                          </p:spTgt>
                                        </p:tgtEl>
                                        <p:attrNameLst>
                                          <p:attrName>r</p:attrName>
                                        </p:attrNameLst>
                                      </p:cBhvr>
                                    </p:animRot>
                                    <p:animRot by="1500000">
                                      <p:cBhvr>
                                        <p:cTn id="10" dur="125" fill="hold">
                                          <p:stCondLst>
                                            <p:cond delay="375"/>
                                          </p:stCondLst>
                                        </p:cTn>
                                        <p:tgtEl>
                                          <p:spTgt spid="3">
                                            <p:txEl>
                                              <p:pRg st="4" end="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14400" y="762000"/>
            <a:ext cx="7239000" cy="5257800"/>
          </a:xfrm>
        </p:spPr>
        <p:txBody>
          <a:bodyPr/>
          <a:lstStyle/>
          <a:p>
            <a:pPr marL="0" lvl="0" indent="0" algn="just">
              <a:buNone/>
            </a:pPr>
            <a:r>
              <a:rPr lang="en-US" sz="2800" dirty="0" smtClean="0">
                <a:latin typeface="Times New Roman" pitchFamily="18" charset="0"/>
                <a:cs typeface="Times New Roman" pitchFamily="18" charset="0"/>
              </a:rPr>
              <a:t>9. </a:t>
            </a:r>
            <a:r>
              <a:rPr lang="en-US" sz="2800" dirty="0" err="1" smtClean="0">
                <a:latin typeface="Times New Roman" pitchFamily="18" charset="0"/>
                <a:cs typeface="Times New Roman" pitchFamily="18" charset="0"/>
              </a:rPr>
              <a:t>Khi</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nghiên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cứu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về</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bản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chất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nhà</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nước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thì</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nhận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định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nào</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sau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đây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là</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đúng</a:t>
            </a:r>
            <a:endParaRPr lang="en-US" sz="2800" dirty="0">
              <a:latin typeface="Times New Roman" pitchFamily="18" charset="0"/>
              <a:cs typeface="Times New Roman" pitchFamily="18" charset="0"/>
            </a:endParaRPr>
          </a:p>
          <a:p>
            <a:pPr marL="0" lvl="0" indent="0" algn="just">
              <a:buNone/>
            </a:pPr>
            <a:r>
              <a:rPr lang="en-US" sz="2800" dirty="0" smtClean="0">
                <a:latin typeface="Times New Roman" pitchFamily="18" charset="0"/>
                <a:cs typeface="Times New Roman" pitchFamily="18" charset="0"/>
              </a:rPr>
              <a:t>    a. </a:t>
            </a:r>
            <a:r>
              <a:rPr lang="en-US" sz="2800" dirty="0" err="1" smtClean="0">
                <a:latin typeface="Times New Roman" pitchFamily="18" charset="0"/>
                <a:cs typeface="Times New Roman" pitchFamily="18" charset="0"/>
              </a:rPr>
              <a:t>Bất</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cứ</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nhà</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nước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nào</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cũng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thể</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hiện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bản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chất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giai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cấp</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rõ</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nét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hơn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bản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chất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xã</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hội</a:t>
            </a:r>
            <a:endParaRPr lang="en-US" sz="2800" dirty="0">
              <a:latin typeface="Times New Roman" pitchFamily="18" charset="0"/>
              <a:cs typeface="Times New Roman" pitchFamily="18" charset="0"/>
            </a:endParaRPr>
          </a:p>
          <a:p>
            <a:pPr marL="0" lvl="0" indent="0" algn="just">
              <a:buNone/>
            </a:pPr>
            <a:r>
              <a:rPr lang="en-US" sz="2800" dirty="0" smtClean="0">
                <a:latin typeface="Times New Roman" pitchFamily="18" charset="0"/>
                <a:cs typeface="Times New Roman" pitchFamily="18" charset="0"/>
              </a:rPr>
              <a:t>    b. </a:t>
            </a:r>
            <a:r>
              <a:rPr lang="en-US" sz="2800" dirty="0" err="1" smtClean="0">
                <a:latin typeface="Times New Roman" pitchFamily="18" charset="0"/>
                <a:cs typeface="Times New Roman" pitchFamily="18" charset="0"/>
              </a:rPr>
              <a:t>Bất</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cứ</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nhà</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nước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nào</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cũng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chỉ</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là</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bộ</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máy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dùng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để</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duy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trì</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sự</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thống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trị</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của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giai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cấp</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này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với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giai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cấp</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khác</a:t>
            </a:r>
            <a:endParaRPr lang="en-US" sz="2800" dirty="0">
              <a:latin typeface="Times New Roman" pitchFamily="18" charset="0"/>
              <a:cs typeface="Times New Roman" pitchFamily="18" charset="0"/>
            </a:endParaRPr>
          </a:p>
          <a:p>
            <a:pPr marL="0" lvl="0" indent="0" algn="just">
              <a:buNone/>
            </a:pPr>
            <a:r>
              <a:rPr lang="en-US" sz="2800" dirty="0" smtClean="0">
                <a:latin typeface="Times New Roman" pitchFamily="18" charset="0"/>
                <a:cs typeface="Times New Roman" pitchFamily="18" charset="0"/>
              </a:rPr>
              <a:t>    c. </a:t>
            </a:r>
            <a:r>
              <a:rPr lang="en-US" sz="2800" dirty="0" err="1" smtClean="0">
                <a:latin typeface="Times New Roman" pitchFamily="18" charset="0"/>
                <a:cs typeface="Times New Roman" pitchFamily="18" charset="0"/>
              </a:rPr>
              <a:t>Bất</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cứ</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nhà</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nước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nào</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cũng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thể</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hiện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bản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chất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xã</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hội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rõ</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nét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hơn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bản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chất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giai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cấp</a:t>
            </a:r>
            <a:endParaRPr lang="en-US" sz="2800" dirty="0">
              <a:latin typeface="Times New Roman" pitchFamily="18" charset="0"/>
              <a:cs typeface="Times New Roman" pitchFamily="18" charset="0"/>
            </a:endParaRPr>
          </a:p>
          <a:p>
            <a:pPr marL="0" lvl="0" indent="0" algn="just">
              <a:buNone/>
            </a:pPr>
            <a:r>
              <a:rPr lang="en-US" sz="2800" dirty="0" smtClean="0">
                <a:latin typeface="Times New Roman" pitchFamily="18" charset="0"/>
                <a:cs typeface="Times New Roman" pitchFamily="18" charset="0"/>
              </a:rPr>
              <a:t>    d. </a:t>
            </a:r>
            <a:r>
              <a:rPr lang="en-US" sz="2800" dirty="0" err="1" smtClean="0">
                <a:latin typeface="Times New Roman" pitchFamily="18" charset="0"/>
                <a:cs typeface="Times New Roman" pitchFamily="18" charset="0"/>
              </a:rPr>
              <a:t>Bất</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cứ</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nhà</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nước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nào</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cũng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thể</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hiện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bản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chất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giai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cấp</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và</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bản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chất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xã</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hội</a:t>
            </a:r>
            <a:endParaRPr lang="en-US" sz="2800" dirty="0">
              <a:latin typeface="Times New Roman" pitchFamily="18" charset="0"/>
              <a:cs typeface="Times New Roman" pitchFamily="18" charset="0"/>
            </a:endParaRPr>
          </a:p>
          <a:p>
            <a:endParaRPr lang="en-US" dirty="0"/>
          </a:p>
        </p:txBody>
      </p:sp>
    </p:spTree>
    <p:extLst>
      <p:ext uri="{BB962C8B-B14F-4D97-AF65-F5344CB8AC3E}">
        <p14:creationId xmlns:p14="http://schemas.microsoft.com/office/powerpoint/2010/main" val="383267521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mph" presetSubtype="0" fill="remove" nodeType="clickEffect">
                                  <p:stCondLst>
                                    <p:cond delay="0"/>
                                  </p:stCondLst>
                                  <p:childTnLst>
                                    <p:animClr clrSpc="rgb" dir="cw">
                                      <p:cBhvr override="childStyle">
                                        <p:cTn id="6" dur="250" autoRev="1" fill="remove"/>
                                        <p:tgtEl>
                                          <p:spTgt spid="3">
                                            <p:txEl>
                                              <p:pRg st="4" end="4"/>
                                            </p:txEl>
                                          </p:spTgt>
                                        </p:tgtEl>
                                        <p:attrNameLst>
                                          <p:attrName>style.color</p:attrName>
                                        </p:attrNameLst>
                                      </p:cBhvr>
                                      <p:to>
                                        <a:schemeClr val="bg1"/>
                                      </p:to>
                                    </p:animClr>
                                    <p:animClr clrSpc="rgb" dir="cw">
                                      <p:cBhvr>
                                        <p:cTn id="7" dur="250" autoRev="1" fill="remove"/>
                                        <p:tgtEl>
                                          <p:spTgt spid="3">
                                            <p:txEl>
                                              <p:pRg st="4" end="4"/>
                                            </p:txEl>
                                          </p:spTgt>
                                        </p:tgtEl>
                                        <p:attrNameLst>
                                          <p:attrName>fillcolor</p:attrName>
                                        </p:attrNameLst>
                                      </p:cBhvr>
                                      <p:to>
                                        <a:schemeClr val="bg1"/>
                                      </p:to>
                                    </p:animClr>
                                    <p:set>
                                      <p:cBhvr>
                                        <p:cTn id="8" dur="250" autoRev="1" fill="remove"/>
                                        <p:tgtEl>
                                          <p:spTgt spid="3">
                                            <p:txEl>
                                              <p:pRg st="4" end="4"/>
                                            </p:txEl>
                                          </p:spTgt>
                                        </p:tgtEl>
                                        <p:attrNameLst>
                                          <p:attrName>fill.type</p:attrName>
                                        </p:attrNameLst>
                                      </p:cBhvr>
                                      <p:to>
                                        <p:strVal val="solid"/>
                                      </p:to>
                                    </p:set>
                                    <p:set>
                                      <p:cBhvr>
                                        <p:cTn id="9" dur="250" autoRev="1" fill="remove"/>
                                        <p:tgtEl>
                                          <p:spTgt spid="3">
                                            <p:txEl>
                                              <p:pRg st="4" end="4"/>
                                            </p:txEl>
                                          </p:spTgt>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1143000"/>
            <a:ext cx="6781800" cy="4800600"/>
          </a:xfrm>
        </p:spPr>
        <p:txBody>
          <a:bodyPr>
            <a:normAutofit/>
          </a:bodyPr>
          <a:lstStyle/>
          <a:p>
            <a:pPr marL="0" indent="0" algn="just">
              <a:buNone/>
            </a:pPr>
            <a:r>
              <a:rPr lang="en-US" sz="2800" dirty="0" smtClean="0">
                <a:latin typeface="Times New Roman" pitchFamily="18" charset="0"/>
                <a:cs typeface="Times New Roman" pitchFamily="18" charset="0"/>
              </a:rPr>
              <a:t>10. </a:t>
            </a:r>
            <a:r>
              <a:rPr lang="en-US" sz="2800" dirty="0" err="1" smtClean="0">
                <a:latin typeface="Times New Roman" pitchFamily="18" charset="0"/>
                <a:cs typeface="Times New Roman" pitchFamily="18" charset="0"/>
              </a:rPr>
              <a:t>Điều</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nào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sau</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đây</a:t>
            </a:r>
            <a:r>
              <a:rPr lang="en-US" sz="2800" dirty="0" smtClean="0">
                <a:latin typeface="Times New Roman" pitchFamily="18" charset="0"/>
                <a:cs typeface="Times New Roman" pitchFamily="18" charset="0"/>
              </a:rPr>
              <a:t> KHÔNG ĐÚNG </a:t>
            </a:r>
            <a:r>
              <a:rPr lang="en-US" sz="2800" dirty="0" err="1" smtClean="0">
                <a:latin typeface="Times New Roman" pitchFamily="18" charset="0"/>
                <a:cs typeface="Times New Roman" pitchFamily="18" charset="0"/>
              </a:rPr>
              <a:t>về</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Chủ</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tịch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nước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Việt</a:t>
            </a:r>
            <a:r>
              <a:rPr lang="en-US" sz="2800" dirty="0" smtClean="0">
                <a:latin typeface="Times New Roman" pitchFamily="18" charset="0"/>
                <a:cs typeface="Times New Roman" pitchFamily="18" charset="0"/>
              </a:rPr>
              <a:t> Nam:</a:t>
            </a:r>
          </a:p>
          <a:p>
            <a:pPr marL="0" indent="0" algn="just">
              <a:buNone/>
            </a:pPr>
            <a:r>
              <a:rPr lang="en-US" sz="2800" dirty="0" smtClean="0">
                <a:latin typeface="Times New Roman" pitchFamily="18" charset="0"/>
                <a:cs typeface="Times New Roman" pitchFamily="18" charset="0"/>
              </a:rPr>
              <a:t>    a. </a:t>
            </a:r>
            <a:r>
              <a:rPr lang="en-US" sz="2800" dirty="0" err="1" smtClean="0">
                <a:latin typeface="Times New Roman" pitchFamily="18" charset="0"/>
                <a:cs typeface="Times New Roman" pitchFamily="18" charset="0"/>
              </a:rPr>
              <a:t>Là</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nguyên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thủ</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quốc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gia</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b. </a:t>
            </a:r>
            <a:r>
              <a:rPr lang="en-US" sz="2800" dirty="0" err="1" smtClean="0">
                <a:latin typeface="Times New Roman" pitchFamily="18" charset="0"/>
                <a:cs typeface="Times New Roman" pitchFamily="18" charset="0"/>
              </a:rPr>
              <a:t>Là</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đại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biểu</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Quốc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hội</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c. </a:t>
            </a:r>
            <a:r>
              <a:rPr lang="en-US" sz="2800" dirty="0" err="1" smtClean="0">
                <a:latin typeface="Times New Roman" pitchFamily="18" charset="0"/>
                <a:cs typeface="Times New Roman" pitchFamily="18" charset="0"/>
              </a:rPr>
              <a:t>có</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quyền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nhân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danh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nhà</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nước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phê</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duyệt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điều</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ước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quốc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tế</a:t>
            </a:r>
            <a:endParaRPr lang="en-US" sz="2800" dirty="0" smtClean="0">
              <a:latin typeface="Times New Roman" pitchFamily="18" charset="0"/>
              <a:cs typeface="Times New Roman" pitchFamily="18" charset="0"/>
            </a:endParaRPr>
          </a:p>
          <a:p>
            <a:pPr marL="0" indent="0" algn="just">
              <a:buNone/>
            </a:pPr>
            <a:r>
              <a:rPr lang="en-US" sz="2800" dirty="0">
                <a:latin typeface="Times New Roman" pitchFamily="18" charset="0"/>
                <a:cs typeface="Times New Roman" pitchFamily="18" charset="0"/>
              </a:rPr>
              <a:t> </a:t>
            </a:r>
            <a:r>
              <a:rPr lang="en-US" sz="2800" dirty="0" smtClean="0">
                <a:latin typeface="Times New Roman" pitchFamily="18" charset="0"/>
                <a:cs typeface="Times New Roman" pitchFamily="18" charset="0"/>
              </a:rPr>
              <a:t>   d. </a:t>
            </a:r>
            <a:r>
              <a:rPr lang="en-US" sz="2800" dirty="0" err="1" smtClean="0">
                <a:latin typeface="Times New Roman" pitchFamily="18" charset="0"/>
                <a:cs typeface="Times New Roman" pitchFamily="18" charset="0"/>
              </a:rPr>
              <a:t>có</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quyền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thống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lĩnh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lực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lượng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vũ</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trang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nhân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dân</a:t>
            </a:r>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val="323239778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mph" presetSubtype="0" fill="hold" nodeType="clickEffect">
                                  <p:stCondLst>
                                    <p:cond delay="0"/>
                                  </p:stCondLst>
                                  <p:iterate type="lt">
                                    <p:tmPct val="10000"/>
                                  </p:iterate>
                                  <p:childTnLst>
                                    <p:animMotion origin="layout" path="M 0.0 0.0 L 0.0 -0.07213" pathEditMode="relative" ptsTypes="">
                                      <p:cBhvr>
                                        <p:cTn id="6" dur="250" accel="50000" decel="50000" autoRev="1" fill="hold">
                                          <p:stCondLst>
                                            <p:cond delay="0"/>
                                          </p:stCondLst>
                                        </p:cTn>
                                        <p:tgtEl>
                                          <p:spTgt spid="3">
                                            <p:txEl>
                                              <p:pRg st="3" end="3"/>
                                            </p:txEl>
                                          </p:spTgt>
                                        </p:tgtEl>
                                        <p:attrNameLst>
                                          <p:attrName>ppt_x</p:attrName>
                                          <p:attrName>ppt_y</p:attrName>
                                        </p:attrNameLst>
                                      </p:cBhvr>
                                    </p:animMotion>
                                    <p:animRot by="1500000">
                                      <p:cBhvr>
                                        <p:cTn id="7" dur="125" fill="hold">
                                          <p:stCondLst>
                                            <p:cond delay="0"/>
                                          </p:stCondLst>
                                        </p:cTn>
                                        <p:tgtEl>
                                          <p:spTgt spid="3">
                                            <p:txEl>
                                              <p:pRg st="3" end="3"/>
                                            </p:txEl>
                                          </p:spTgt>
                                        </p:tgtEl>
                                        <p:attrNameLst>
                                          <p:attrName>r</p:attrName>
                                        </p:attrNameLst>
                                      </p:cBhvr>
                                    </p:animRot>
                                    <p:animRot by="-1500000">
                                      <p:cBhvr>
                                        <p:cTn id="8" dur="125" fill="hold">
                                          <p:stCondLst>
                                            <p:cond delay="125"/>
                                          </p:stCondLst>
                                        </p:cTn>
                                        <p:tgtEl>
                                          <p:spTgt spid="3">
                                            <p:txEl>
                                              <p:pRg st="3" end="3"/>
                                            </p:txEl>
                                          </p:spTgt>
                                        </p:tgtEl>
                                        <p:attrNameLst>
                                          <p:attrName>r</p:attrName>
                                        </p:attrNameLst>
                                      </p:cBhvr>
                                    </p:animRot>
                                    <p:animRot by="-1500000">
                                      <p:cBhvr>
                                        <p:cTn id="9" dur="125" fill="hold">
                                          <p:stCondLst>
                                            <p:cond delay="250"/>
                                          </p:stCondLst>
                                        </p:cTn>
                                        <p:tgtEl>
                                          <p:spTgt spid="3">
                                            <p:txEl>
                                              <p:pRg st="3" end="3"/>
                                            </p:txEl>
                                          </p:spTgt>
                                        </p:tgtEl>
                                        <p:attrNameLst>
                                          <p:attrName>r</p:attrName>
                                        </p:attrNameLst>
                                      </p:cBhvr>
                                    </p:animRot>
                                    <p:animRot by="1500000">
                                      <p:cBhvr>
                                        <p:cTn id="10" dur="125" fill="hold">
                                          <p:stCondLst>
                                            <p:cond delay="375"/>
                                          </p:stCondLst>
                                        </p:cTn>
                                        <p:tgtEl>
                                          <p:spTgt spid="3">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14400" y="914400"/>
            <a:ext cx="7315200" cy="5257800"/>
          </a:xfrm>
        </p:spPr>
        <p:txBody>
          <a:bodyPr>
            <a:noAutofit/>
          </a:bodyPr>
          <a:lstStyle/>
          <a:p>
            <a:pPr marL="0" lvl="0" indent="0">
              <a:buNone/>
            </a:pPr>
            <a:r>
              <a:rPr lang="en-US" sz="2700" dirty="0" smtClean="0">
                <a:latin typeface="Times New Roman" pitchFamily="18" charset="0"/>
                <a:cs typeface="Times New Roman" pitchFamily="18" charset="0"/>
              </a:rPr>
              <a:t>11. </a:t>
            </a:r>
            <a:r>
              <a:rPr lang="en-US" sz="2700" dirty="0" err="1" smtClean="0">
                <a:latin typeface="Times New Roman" pitchFamily="18" charset="0"/>
                <a:cs typeface="Times New Roman" pitchFamily="18" charset="0"/>
              </a:rPr>
              <a:t>Bản</a:t>
            </a:r>
            <a:r>
              <a:rPr lang="en-US" sz="2700" dirty="0" smtClean="0">
                <a:latin typeface="Times New Roman" pitchFamily="18" charset="0"/>
                <a:cs typeface="Times New Roman" pitchFamily="18" charset="0"/>
              </a:rPr>
              <a:t> </a:t>
            </a:r>
            <a:r>
              <a:rPr lang="en-US" sz="2700" dirty="0" err="1">
                <a:latin typeface="Times New Roman" pitchFamily="18" charset="0"/>
                <a:cs typeface="Times New Roman" pitchFamily="18" charset="0"/>
              </a:rPr>
              <a:t>chất</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xã</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hội</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của</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nhà</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nước</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được</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thể</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hiện</a:t>
            </a:r>
            <a:endParaRPr lang="en-US" sz="2700" dirty="0">
              <a:latin typeface="Times New Roman" pitchFamily="18" charset="0"/>
              <a:cs typeface="Times New Roman" pitchFamily="18" charset="0"/>
            </a:endParaRPr>
          </a:p>
          <a:p>
            <a:pPr marL="0" lvl="0" indent="0">
              <a:buNone/>
            </a:pPr>
            <a:r>
              <a:rPr lang="en-US" sz="2700" dirty="0" smtClean="0">
                <a:latin typeface="Times New Roman" pitchFamily="18" charset="0"/>
                <a:cs typeface="Times New Roman" pitchFamily="18" charset="0"/>
              </a:rPr>
              <a:t>    a. </a:t>
            </a:r>
            <a:r>
              <a:rPr lang="en-US" sz="2700" dirty="0" err="1" smtClean="0">
                <a:latin typeface="Times New Roman" pitchFamily="18" charset="0"/>
                <a:cs typeface="Times New Roman" pitchFamily="18" charset="0"/>
              </a:rPr>
              <a:t>Nhà</a:t>
            </a:r>
            <a:r>
              <a:rPr lang="en-US" sz="2700" dirty="0" smtClean="0">
                <a:latin typeface="Times New Roman" pitchFamily="18" charset="0"/>
                <a:cs typeface="Times New Roman" pitchFamily="18" charset="0"/>
              </a:rPr>
              <a:t> </a:t>
            </a:r>
            <a:r>
              <a:rPr lang="en-US" sz="2700" dirty="0" err="1">
                <a:latin typeface="Times New Roman" pitchFamily="18" charset="0"/>
                <a:cs typeface="Times New Roman" pitchFamily="18" charset="0"/>
              </a:rPr>
              <a:t>nước</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là</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công</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cụ</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sắc</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bén</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để</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duy</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trì</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sự</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thống</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trị</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giai</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cấp</a:t>
            </a:r>
            <a:endParaRPr lang="en-US" sz="2700" dirty="0">
              <a:latin typeface="Times New Roman" pitchFamily="18" charset="0"/>
              <a:cs typeface="Times New Roman" pitchFamily="18" charset="0"/>
            </a:endParaRPr>
          </a:p>
          <a:p>
            <a:pPr marL="0" lvl="0" indent="0">
              <a:buNone/>
            </a:pPr>
            <a:r>
              <a:rPr lang="en-US" sz="2700" dirty="0" smtClean="0">
                <a:latin typeface="Times New Roman" pitchFamily="18" charset="0"/>
                <a:cs typeface="Times New Roman" pitchFamily="18" charset="0"/>
              </a:rPr>
              <a:t>    b. </a:t>
            </a:r>
            <a:r>
              <a:rPr lang="en-US" sz="2700" dirty="0" err="1" smtClean="0">
                <a:latin typeface="Times New Roman" pitchFamily="18" charset="0"/>
                <a:cs typeface="Times New Roman" pitchFamily="18" charset="0"/>
              </a:rPr>
              <a:t>Nhà</a:t>
            </a:r>
            <a:r>
              <a:rPr lang="en-US" sz="2700" dirty="0" smtClean="0">
                <a:latin typeface="Times New Roman" pitchFamily="18" charset="0"/>
                <a:cs typeface="Times New Roman" pitchFamily="18" charset="0"/>
              </a:rPr>
              <a:t> </a:t>
            </a:r>
            <a:r>
              <a:rPr lang="en-US" sz="2700" dirty="0" err="1">
                <a:latin typeface="Times New Roman" pitchFamily="18" charset="0"/>
                <a:cs typeface="Times New Roman" pitchFamily="18" charset="0"/>
              </a:rPr>
              <a:t>nước</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là</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công</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cụ</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của</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đại</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đa</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số</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nhân</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dân</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lao</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động</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sử</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dụng</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để</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trấn</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áp</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lại</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thiểu</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số</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giai</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cấp</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bóc</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lột</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đã</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bị</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lật</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đổ</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cùng</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với</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bọn</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tội</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phạm</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phản</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động</a:t>
            </a:r>
            <a:r>
              <a:rPr lang="en-US" sz="2700" dirty="0">
                <a:latin typeface="Times New Roman" pitchFamily="18" charset="0"/>
                <a:cs typeface="Times New Roman" pitchFamily="18" charset="0"/>
              </a:rPr>
              <a:t> </a:t>
            </a:r>
          </a:p>
          <a:p>
            <a:pPr marL="0" lvl="0" indent="0">
              <a:buNone/>
            </a:pPr>
            <a:r>
              <a:rPr lang="en-US" sz="2700" dirty="0" smtClean="0">
                <a:latin typeface="Times New Roman" pitchFamily="18" charset="0"/>
                <a:cs typeface="Times New Roman" pitchFamily="18" charset="0"/>
              </a:rPr>
              <a:t>    c. </a:t>
            </a:r>
            <a:r>
              <a:rPr lang="en-US" sz="2700" dirty="0" err="1" smtClean="0">
                <a:latin typeface="Times New Roman" pitchFamily="18" charset="0"/>
                <a:cs typeface="Times New Roman" pitchFamily="18" charset="0"/>
              </a:rPr>
              <a:t>Nhà</a:t>
            </a:r>
            <a:r>
              <a:rPr lang="en-US" sz="2700" dirty="0" smtClean="0">
                <a:latin typeface="Times New Roman" pitchFamily="18" charset="0"/>
                <a:cs typeface="Times New Roman" pitchFamily="18" charset="0"/>
              </a:rPr>
              <a:t> </a:t>
            </a:r>
            <a:r>
              <a:rPr lang="en-US" sz="2700" dirty="0" err="1">
                <a:latin typeface="Times New Roman" pitchFamily="18" charset="0"/>
                <a:cs typeface="Times New Roman" pitchFamily="18" charset="0"/>
              </a:rPr>
              <a:t>nước</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là</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bộ</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máy</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nhằm</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bảo</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đảm</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trật</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tự</a:t>
            </a:r>
            <a:r>
              <a:rPr lang="en-US" sz="2700" dirty="0">
                <a:latin typeface="Times New Roman" pitchFamily="18" charset="0"/>
                <a:cs typeface="Times New Roman" pitchFamily="18" charset="0"/>
              </a:rPr>
              <a:t> an </a:t>
            </a:r>
            <a:r>
              <a:rPr lang="en-US" sz="2700" dirty="0" err="1">
                <a:latin typeface="Times New Roman" pitchFamily="18" charset="0"/>
                <a:cs typeface="Times New Roman" pitchFamily="18" charset="0"/>
              </a:rPr>
              <a:t>toàn</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xã</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hội</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và</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đảm</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đương</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các</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công</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việc</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chung</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của</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xã</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hội</a:t>
            </a:r>
            <a:endParaRPr lang="en-US" sz="2700" dirty="0">
              <a:latin typeface="Times New Roman" pitchFamily="18" charset="0"/>
              <a:cs typeface="Times New Roman" pitchFamily="18" charset="0"/>
            </a:endParaRPr>
          </a:p>
          <a:p>
            <a:pPr marL="0" indent="0">
              <a:buNone/>
            </a:pPr>
            <a:r>
              <a:rPr lang="en-US" sz="2700" dirty="0" smtClean="0">
                <a:latin typeface="Times New Roman" pitchFamily="18" charset="0"/>
                <a:cs typeface="Times New Roman" pitchFamily="18" charset="0"/>
              </a:rPr>
              <a:t>    d. </a:t>
            </a:r>
            <a:r>
              <a:rPr lang="en-US" sz="2700" dirty="0" err="1" smtClean="0">
                <a:latin typeface="Times New Roman" pitchFamily="18" charset="0"/>
                <a:cs typeface="Times New Roman" pitchFamily="18" charset="0"/>
              </a:rPr>
              <a:t>Nhà</a:t>
            </a:r>
            <a:r>
              <a:rPr lang="en-US" sz="2700" dirty="0" smtClean="0">
                <a:latin typeface="Times New Roman" pitchFamily="18" charset="0"/>
                <a:cs typeface="Times New Roman" pitchFamily="18" charset="0"/>
              </a:rPr>
              <a:t> </a:t>
            </a:r>
            <a:r>
              <a:rPr lang="en-US" sz="2700" dirty="0" err="1">
                <a:latin typeface="Times New Roman" pitchFamily="18" charset="0"/>
                <a:cs typeface="Times New Roman" pitchFamily="18" charset="0"/>
              </a:rPr>
              <a:t>nước</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là</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một</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bộ</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máy</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cưỡng</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chế</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đặc</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biệt</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nằm</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trong</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tay</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giai</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cấp</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cầm</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quyền</a:t>
            </a:r>
            <a:endParaRPr lang="en-US" sz="2700" dirty="0">
              <a:latin typeface="Times New Roman" pitchFamily="18" charset="0"/>
              <a:cs typeface="Times New Roman" pitchFamily="18" charset="0"/>
            </a:endParaRPr>
          </a:p>
        </p:txBody>
      </p:sp>
    </p:spTree>
    <p:extLst>
      <p:ext uri="{BB962C8B-B14F-4D97-AF65-F5344CB8AC3E}">
        <p14:creationId xmlns:p14="http://schemas.microsoft.com/office/powerpoint/2010/main" val="333790388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2000" fill="hold"/>
                                        <p:tgtEl>
                                          <p:spTgt spid="3">
                                            <p:txEl>
                                              <p:pRg st="3" end="3"/>
                                            </p:txEl>
                                          </p:spTgt>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1066800"/>
            <a:ext cx="6858000" cy="4876800"/>
          </a:xfrm>
        </p:spPr>
        <p:txBody>
          <a:bodyPr>
            <a:normAutofit/>
          </a:bodyPr>
          <a:lstStyle/>
          <a:p>
            <a:pPr marL="0" indent="0" algn="just">
              <a:buNone/>
            </a:pPr>
            <a:r>
              <a:rPr lang="en-US" sz="2800" dirty="0" smtClean="0">
                <a:latin typeface="Times New Roman" pitchFamily="18" charset="0"/>
                <a:cs typeface="Times New Roman" pitchFamily="18" charset="0"/>
              </a:rPr>
              <a:t>12. </a:t>
            </a:r>
            <a:r>
              <a:rPr lang="en-US" sz="2800" dirty="0" err="1" smtClean="0">
                <a:latin typeface="Times New Roman" pitchFamily="18" charset="0"/>
                <a:cs typeface="Times New Roman" pitchFamily="18" charset="0"/>
              </a:rPr>
              <a:t>Hệ</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tư</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tưởng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chủ</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đạo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trong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nhà</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nước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tư</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sản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phương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Tây</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là</a:t>
            </a:r>
            <a:r>
              <a:rPr lang="en-US" sz="2800" dirty="0" smtClean="0">
                <a:latin typeface="Times New Roman" pitchFamily="18" charset="0"/>
                <a:cs typeface="Times New Roman" pitchFamily="18" charset="0"/>
              </a:rPr>
              <a:t>:</a:t>
            </a:r>
          </a:p>
          <a:p>
            <a:pPr marL="0" indent="0" algn="just">
              <a:buNone/>
            </a:pPr>
            <a:r>
              <a:rPr lang="en-US" sz="2800" dirty="0" smtClean="0">
                <a:latin typeface="Times New Roman" pitchFamily="18" charset="0"/>
                <a:cs typeface="Times New Roman" pitchFamily="18" charset="0"/>
              </a:rPr>
              <a:t>    a. </a:t>
            </a:r>
            <a:r>
              <a:rPr lang="en-US" sz="2800" dirty="0" err="1" smtClean="0">
                <a:latin typeface="Times New Roman" pitchFamily="18" charset="0"/>
                <a:cs typeface="Times New Roman" pitchFamily="18" charset="0"/>
              </a:rPr>
              <a:t>Tôn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giáo</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b. </a:t>
            </a:r>
            <a:r>
              <a:rPr lang="en-US" sz="2800" dirty="0" err="1" smtClean="0">
                <a:latin typeface="Times New Roman" pitchFamily="18" charset="0"/>
                <a:cs typeface="Times New Roman" pitchFamily="18" charset="0"/>
              </a:rPr>
              <a:t>Nho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giáo</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c. </a:t>
            </a:r>
            <a:r>
              <a:rPr lang="en-US" sz="2800" dirty="0" err="1">
                <a:latin typeface="Times New Roman" pitchFamily="18" charset="0"/>
                <a:cs typeface="Times New Roman" pitchFamily="18" charset="0"/>
              </a:rPr>
              <a:t>T</a:t>
            </a:r>
            <a:r>
              <a:rPr lang="en-US" sz="2800" dirty="0" err="1" smtClean="0">
                <a:latin typeface="Times New Roman" pitchFamily="18" charset="0"/>
                <a:cs typeface="Times New Roman" pitchFamily="18" charset="0"/>
              </a:rPr>
              <a:t>hần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quyền</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d. </a:t>
            </a:r>
            <a:r>
              <a:rPr lang="en-US" sz="2800" dirty="0" err="1" smtClean="0">
                <a:latin typeface="Times New Roman" pitchFamily="18" charset="0"/>
                <a:cs typeface="Times New Roman" pitchFamily="18" charset="0"/>
              </a:rPr>
              <a:t>Đa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thần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đạo</a:t>
            </a:r>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val="116253008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mph" presetSubtype="0" fill="hold" nodeType="clickEffect">
                                  <p:stCondLst>
                                    <p:cond delay="0"/>
                                  </p:stCondLst>
                                  <p:iterate type="lt">
                                    <p:tmPct val="10000"/>
                                  </p:iterate>
                                  <p:childTnLst>
                                    <p:animMotion origin="layout" path="M 0.0 0.0 L 0.0 -0.07213" pathEditMode="relative" ptsTypes="">
                                      <p:cBhvr>
                                        <p:cTn id="6" dur="250" accel="50000" decel="50000" autoRev="1" fill="hold">
                                          <p:stCondLst>
                                            <p:cond delay="0"/>
                                          </p:stCondLst>
                                        </p:cTn>
                                        <p:tgtEl>
                                          <p:spTgt spid="3">
                                            <p:txEl>
                                              <p:pRg st="1" end="1"/>
                                            </p:txEl>
                                          </p:spTgt>
                                        </p:tgtEl>
                                        <p:attrNameLst>
                                          <p:attrName>ppt_x</p:attrName>
                                          <p:attrName>ppt_y</p:attrName>
                                        </p:attrNameLst>
                                      </p:cBhvr>
                                    </p:animMotion>
                                    <p:animRot by="1500000">
                                      <p:cBhvr>
                                        <p:cTn id="7" dur="125" fill="hold">
                                          <p:stCondLst>
                                            <p:cond delay="0"/>
                                          </p:stCondLst>
                                        </p:cTn>
                                        <p:tgtEl>
                                          <p:spTgt spid="3">
                                            <p:txEl>
                                              <p:pRg st="1" end="1"/>
                                            </p:txEl>
                                          </p:spTgt>
                                        </p:tgtEl>
                                        <p:attrNameLst>
                                          <p:attrName>r</p:attrName>
                                        </p:attrNameLst>
                                      </p:cBhvr>
                                    </p:animRot>
                                    <p:animRot by="-1500000">
                                      <p:cBhvr>
                                        <p:cTn id="8" dur="125" fill="hold">
                                          <p:stCondLst>
                                            <p:cond delay="125"/>
                                          </p:stCondLst>
                                        </p:cTn>
                                        <p:tgtEl>
                                          <p:spTgt spid="3">
                                            <p:txEl>
                                              <p:pRg st="1" end="1"/>
                                            </p:txEl>
                                          </p:spTgt>
                                        </p:tgtEl>
                                        <p:attrNameLst>
                                          <p:attrName>r</p:attrName>
                                        </p:attrNameLst>
                                      </p:cBhvr>
                                    </p:animRot>
                                    <p:animRot by="-1500000">
                                      <p:cBhvr>
                                        <p:cTn id="9" dur="125" fill="hold">
                                          <p:stCondLst>
                                            <p:cond delay="250"/>
                                          </p:stCondLst>
                                        </p:cTn>
                                        <p:tgtEl>
                                          <p:spTgt spid="3">
                                            <p:txEl>
                                              <p:pRg st="1" end="1"/>
                                            </p:txEl>
                                          </p:spTgt>
                                        </p:tgtEl>
                                        <p:attrNameLst>
                                          <p:attrName>r</p:attrName>
                                        </p:attrNameLst>
                                      </p:cBhvr>
                                    </p:animRot>
                                    <p:animRot by="1500000">
                                      <p:cBhvr>
                                        <p:cTn id="10" dur="125" fill="hold">
                                          <p:stCondLst>
                                            <p:cond delay="375"/>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1371600"/>
            <a:ext cx="6858000" cy="4351469"/>
          </a:xfrm>
        </p:spPr>
        <p:txBody>
          <a:bodyPr>
            <a:normAutofit/>
          </a:bodyPr>
          <a:lstStyle/>
          <a:p>
            <a:pPr marL="0" lvl="0" indent="0" algn="just">
              <a:buNone/>
            </a:pPr>
            <a:r>
              <a:rPr lang="en-US" sz="2800" dirty="0" smtClean="0">
                <a:latin typeface="Times New Roman" pitchFamily="18" charset="0"/>
                <a:cs typeface="Times New Roman" pitchFamily="18" charset="0"/>
              </a:rPr>
              <a:t>13. </a:t>
            </a:r>
            <a:r>
              <a:rPr lang="en-US" sz="2800" dirty="0" err="1" smtClean="0">
                <a:latin typeface="Times New Roman" pitchFamily="18" charset="0"/>
                <a:cs typeface="Times New Roman" pitchFamily="18" charset="0"/>
              </a:rPr>
              <a:t>Một</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trong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những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bản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chất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của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nhà</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nước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là</a:t>
            </a:r>
            <a:r>
              <a:rPr lang="en-US" sz="2800" dirty="0">
                <a:latin typeface="Times New Roman" pitchFamily="18" charset="0"/>
                <a:cs typeface="Times New Roman" pitchFamily="18" charset="0"/>
              </a:rPr>
              <a:t>:</a:t>
            </a:r>
          </a:p>
          <a:p>
            <a:pPr marL="0" lvl="0" indent="0" algn="just">
              <a:buNone/>
            </a:pPr>
            <a:r>
              <a:rPr lang="en-US" sz="2800" dirty="0" smtClean="0">
                <a:latin typeface="Times New Roman" pitchFamily="18" charset="0"/>
                <a:cs typeface="Times New Roman" pitchFamily="18" charset="0"/>
              </a:rPr>
              <a:t>    a. </a:t>
            </a:r>
            <a:r>
              <a:rPr lang="en-US" sz="2800" dirty="0" err="1" smtClean="0">
                <a:latin typeface="Times New Roman" pitchFamily="18" charset="0"/>
                <a:cs typeface="Times New Roman" pitchFamily="18" charset="0"/>
              </a:rPr>
              <a:t>Nhà</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nước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có</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chủ</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quyền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quốc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gia</a:t>
            </a:r>
            <a:endParaRPr lang="en-US" sz="2800" dirty="0">
              <a:latin typeface="Times New Roman" pitchFamily="18" charset="0"/>
              <a:cs typeface="Times New Roman" pitchFamily="18" charset="0"/>
            </a:endParaRPr>
          </a:p>
          <a:p>
            <a:pPr marL="0" lvl="0" indent="0" algn="just">
              <a:buNone/>
            </a:pPr>
            <a:r>
              <a:rPr lang="en-US" sz="2800" dirty="0" smtClean="0">
                <a:latin typeface="Times New Roman" pitchFamily="18" charset="0"/>
                <a:cs typeface="Times New Roman" pitchFamily="18" charset="0"/>
              </a:rPr>
              <a:t>    b. </a:t>
            </a:r>
            <a:r>
              <a:rPr lang="en-US" sz="2800" dirty="0" err="1" smtClean="0">
                <a:latin typeface="Times New Roman" pitchFamily="18" charset="0"/>
                <a:cs typeface="Times New Roman" pitchFamily="18" charset="0"/>
              </a:rPr>
              <a:t>Tính</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xã</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hội</a:t>
            </a:r>
            <a:endParaRPr lang="en-US" sz="2800" dirty="0">
              <a:latin typeface="Times New Roman" pitchFamily="18" charset="0"/>
              <a:cs typeface="Times New Roman" pitchFamily="18" charset="0"/>
            </a:endParaRPr>
          </a:p>
          <a:p>
            <a:pPr marL="0" lvl="0" indent="0" algn="just">
              <a:buNone/>
            </a:pPr>
            <a:r>
              <a:rPr lang="en-US" sz="2800" dirty="0" smtClean="0">
                <a:latin typeface="Times New Roman" pitchFamily="18" charset="0"/>
                <a:cs typeface="Times New Roman" pitchFamily="18" charset="0"/>
              </a:rPr>
              <a:t>    c. </a:t>
            </a:r>
            <a:r>
              <a:rPr lang="en-US" sz="2800" dirty="0" err="1" smtClean="0">
                <a:latin typeface="Times New Roman" pitchFamily="18" charset="0"/>
                <a:cs typeface="Times New Roman" pitchFamily="18" charset="0"/>
              </a:rPr>
              <a:t>Đặt</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ra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thuế</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và</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thuế</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dưới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hình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thức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bắt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buộc</a:t>
            </a:r>
            <a:endParaRPr lang="en-US" sz="2800" dirty="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d. </a:t>
            </a:r>
            <a:r>
              <a:rPr lang="en-US" sz="2800" dirty="0" err="1" smtClean="0">
                <a:latin typeface="Times New Roman" pitchFamily="18" charset="0"/>
                <a:cs typeface="Times New Roman" pitchFamily="18" charset="0"/>
              </a:rPr>
              <a:t>Cả</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a,b,c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đều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đúng</a:t>
            </a:r>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val="412447864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1066800"/>
            <a:ext cx="6858000" cy="4800600"/>
          </a:xfrm>
        </p:spPr>
        <p:txBody>
          <a:bodyPr>
            <a:normAutofit/>
          </a:bodyPr>
          <a:lstStyle/>
          <a:p>
            <a:pPr marL="0" indent="0" algn="just">
              <a:buNone/>
            </a:pPr>
            <a:r>
              <a:rPr lang="en-US" sz="2800" dirty="0" smtClean="0">
                <a:latin typeface="Times New Roman" pitchFamily="18" charset="0"/>
                <a:cs typeface="Times New Roman" pitchFamily="18" charset="0"/>
              </a:rPr>
              <a:t>14. </a:t>
            </a:r>
            <a:r>
              <a:rPr lang="en-US" sz="2800" dirty="0" err="1" smtClean="0">
                <a:latin typeface="Times New Roman" pitchFamily="18" charset="0"/>
                <a:cs typeface="Times New Roman" pitchFamily="18" charset="0"/>
              </a:rPr>
              <a:t>Nhà</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nước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dùng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sức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mạnh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cưỡng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chế</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để</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đảm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bảo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pháp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luật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được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thực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hiện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trong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xã</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hội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Điều</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này</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thể</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hiện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đặc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trưng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nào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sau</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đây</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của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pháp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luật</a:t>
            </a:r>
            <a:r>
              <a:rPr lang="en-US" sz="2800" dirty="0" smtClean="0">
                <a:latin typeface="Times New Roman" pitchFamily="18" charset="0"/>
                <a:cs typeface="Times New Roman" pitchFamily="18" charset="0"/>
              </a:rPr>
              <a:t>:</a:t>
            </a:r>
          </a:p>
          <a:p>
            <a:pPr marL="0" indent="0" algn="just">
              <a:buNone/>
            </a:pPr>
            <a:r>
              <a:rPr lang="en-US" sz="2800" dirty="0" smtClean="0">
                <a:latin typeface="Times New Roman" pitchFamily="18" charset="0"/>
                <a:cs typeface="Times New Roman" pitchFamily="18" charset="0"/>
              </a:rPr>
              <a:t>    a. </a:t>
            </a:r>
            <a:r>
              <a:rPr lang="en-US" sz="2800" dirty="0" err="1" smtClean="0">
                <a:latin typeface="Times New Roman" pitchFamily="18" charset="0"/>
                <a:cs typeface="Times New Roman" pitchFamily="18" charset="0"/>
              </a:rPr>
              <a:t>Tính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quyền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lực</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b. </a:t>
            </a:r>
            <a:r>
              <a:rPr lang="en-US" sz="2800" dirty="0" err="1" smtClean="0">
                <a:latin typeface="Times New Roman" pitchFamily="18" charset="0"/>
                <a:cs typeface="Times New Roman" pitchFamily="18" charset="0"/>
              </a:rPr>
              <a:t>Tính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quy</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phạm</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c. </a:t>
            </a:r>
            <a:r>
              <a:rPr lang="en-US" sz="2800" dirty="0" err="1" smtClean="0">
                <a:latin typeface="Times New Roman" pitchFamily="18" charset="0"/>
                <a:cs typeface="Times New Roman" pitchFamily="18" charset="0"/>
              </a:rPr>
              <a:t>Tính</a:t>
            </a:r>
            <a:r>
              <a:rPr lang="en-US" sz="2800" dirty="0" smtClean="0">
                <a:latin typeface="Times New Roman" pitchFamily="18" charset="0"/>
                <a:cs typeface="Times New Roman" pitchFamily="18" charset="0"/>
              </a:rPr>
              <a:t> ý </a:t>
            </a:r>
            <a:r>
              <a:rPr lang="en-US" sz="2800" dirty="0" err="1" smtClean="0">
                <a:latin typeface="Times New Roman" pitchFamily="18" charset="0"/>
                <a:cs typeface="Times New Roman" pitchFamily="18" charset="0"/>
              </a:rPr>
              <a:t>chí</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d. </a:t>
            </a:r>
            <a:r>
              <a:rPr lang="en-US" sz="2800" dirty="0" err="1" smtClean="0">
                <a:latin typeface="Times New Roman" pitchFamily="18" charset="0"/>
                <a:cs typeface="Times New Roman" pitchFamily="18" charset="0"/>
              </a:rPr>
              <a:t>Tính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xã</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hội</a:t>
            </a:r>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val="144825939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mph" presetSubtype="0" fill="hold" nodeType="clickEffect">
                                  <p:stCondLst>
                                    <p:cond delay="0"/>
                                  </p:stCondLst>
                                  <p:iterate type="lt">
                                    <p:tmPct val="10000"/>
                                  </p:iterate>
                                  <p:childTnLst>
                                    <p:animMotion origin="layout" path="M 0.0 0.0 L 0.0 -0.07213" pathEditMode="relative" ptsTypes="">
                                      <p:cBhvr>
                                        <p:cTn id="6" dur="250" accel="50000" decel="50000" autoRev="1" fill="hold">
                                          <p:stCondLst>
                                            <p:cond delay="0"/>
                                          </p:stCondLst>
                                        </p:cTn>
                                        <p:tgtEl>
                                          <p:spTgt spid="3">
                                            <p:txEl>
                                              <p:pRg st="1" end="1"/>
                                            </p:txEl>
                                          </p:spTgt>
                                        </p:tgtEl>
                                        <p:attrNameLst>
                                          <p:attrName>ppt_x</p:attrName>
                                          <p:attrName>ppt_y</p:attrName>
                                        </p:attrNameLst>
                                      </p:cBhvr>
                                    </p:animMotion>
                                    <p:animRot by="1500000">
                                      <p:cBhvr>
                                        <p:cTn id="7" dur="125" fill="hold">
                                          <p:stCondLst>
                                            <p:cond delay="0"/>
                                          </p:stCondLst>
                                        </p:cTn>
                                        <p:tgtEl>
                                          <p:spTgt spid="3">
                                            <p:txEl>
                                              <p:pRg st="1" end="1"/>
                                            </p:txEl>
                                          </p:spTgt>
                                        </p:tgtEl>
                                        <p:attrNameLst>
                                          <p:attrName>r</p:attrName>
                                        </p:attrNameLst>
                                      </p:cBhvr>
                                    </p:animRot>
                                    <p:animRot by="-1500000">
                                      <p:cBhvr>
                                        <p:cTn id="8" dur="125" fill="hold">
                                          <p:stCondLst>
                                            <p:cond delay="125"/>
                                          </p:stCondLst>
                                        </p:cTn>
                                        <p:tgtEl>
                                          <p:spTgt spid="3">
                                            <p:txEl>
                                              <p:pRg st="1" end="1"/>
                                            </p:txEl>
                                          </p:spTgt>
                                        </p:tgtEl>
                                        <p:attrNameLst>
                                          <p:attrName>r</p:attrName>
                                        </p:attrNameLst>
                                      </p:cBhvr>
                                    </p:animRot>
                                    <p:animRot by="-1500000">
                                      <p:cBhvr>
                                        <p:cTn id="9" dur="125" fill="hold">
                                          <p:stCondLst>
                                            <p:cond delay="250"/>
                                          </p:stCondLst>
                                        </p:cTn>
                                        <p:tgtEl>
                                          <p:spTgt spid="3">
                                            <p:txEl>
                                              <p:pRg st="1" end="1"/>
                                            </p:txEl>
                                          </p:spTgt>
                                        </p:tgtEl>
                                        <p:attrNameLst>
                                          <p:attrName>r</p:attrName>
                                        </p:attrNameLst>
                                      </p:cBhvr>
                                    </p:animRot>
                                    <p:animRot by="1500000">
                                      <p:cBhvr>
                                        <p:cTn id="10" dur="125" fill="hold">
                                          <p:stCondLst>
                                            <p:cond delay="375"/>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1143000"/>
            <a:ext cx="6934200" cy="4580069"/>
          </a:xfrm>
        </p:spPr>
        <p:txBody>
          <a:bodyPr>
            <a:normAutofit/>
          </a:bodyPr>
          <a:lstStyle/>
          <a:p>
            <a:pPr marL="0" lvl="0" indent="0" algn="just">
              <a:buNone/>
            </a:pPr>
            <a:r>
              <a:rPr lang="en-US" sz="2800" dirty="0" smtClean="0">
                <a:latin typeface="Times New Roman" pitchFamily="18" charset="0"/>
                <a:cs typeface="Times New Roman" pitchFamily="18" charset="0"/>
              </a:rPr>
              <a:t>15. </a:t>
            </a:r>
            <a:r>
              <a:rPr lang="en-US" sz="2800" dirty="0" err="1" smtClean="0">
                <a:latin typeface="Times New Roman" pitchFamily="18" charset="0"/>
                <a:cs typeface="Times New Roman" pitchFamily="18" charset="0"/>
              </a:rPr>
              <a:t>Bản</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chất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giai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cấp</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của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nhà</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nước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được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thể</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hiện</a:t>
            </a:r>
            <a:endParaRPr lang="en-US" sz="2800" dirty="0">
              <a:latin typeface="Times New Roman" pitchFamily="18" charset="0"/>
              <a:cs typeface="Times New Roman" pitchFamily="18" charset="0"/>
            </a:endParaRPr>
          </a:p>
          <a:p>
            <a:pPr marL="0" lvl="0" indent="0" algn="just">
              <a:buNone/>
            </a:pPr>
            <a:r>
              <a:rPr lang="en-US" sz="2800" dirty="0" smtClean="0">
                <a:latin typeface="Times New Roman" pitchFamily="18" charset="0"/>
                <a:cs typeface="Times New Roman" pitchFamily="18" charset="0"/>
              </a:rPr>
              <a:t>    a. </a:t>
            </a:r>
            <a:r>
              <a:rPr lang="en-US" sz="2800" dirty="0" err="1" smtClean="0">
                <a:latin typeface="Times New Roman" pitchFamily="18" charset="0"/>
                <a:cs typeface="Times New Roman" pitchFamily="18" charset="0"/>
              </a:rPr>
              <a:t>Nhà</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nước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là</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công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cụ</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sắc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bén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nhất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để</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nhà</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nước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quản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lý</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mọi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mặt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đời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sống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xã</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hội</a:t>
            </a:r>
            <a:endParaRPr lang="en-US" sz="2800" dirty="0">
              <a:latin typeface="Times New Roman" pitchFamily="18" charset="0"/>
              <a:cs typeface="Times New Roman" pitchFamily="18" charset="0"/>
            </a:endParaRPr>
          </a:p>
          <a:p>
            <a:pPr marL="0" lvl="0" indent="0" algn="just">
              <a:buNone/>
            </a:pPr>
            <a:r>
              <a:rPr lang="en-US" sz="2800" dirty="0" smtClean="0">
                <a:latin typeface="Times New Roman" pitchFamily="18" charset="0"/>
                <a:cs typeface="Times New Roman" pitchFamily="18" charset="0"/>
              </a:rPr>
              <a:t>    b. </a:t>
            </a:r>
            <a:r>
              <a:rPr lang="en-US" sz="2800" dirty="0" err="1" smtClean="0">
                <a:latin typeface="Times New Roman" pitchFamily="18" charset="0"/>
                <a:cs typeface="Times New Roman" pitchFamily="18" charset="0"/>
              </a:rPr>
              <a:t>Nhà</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nước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là</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một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bộ</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máy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trấn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áp</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đặc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biệt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của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giai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cấp</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này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đối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với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giai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cấp</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khác</a:t>
            </a:r>
            <a:endParaRPr lang="en-US" sz="2800" dirty="0">
              <a:latin typeface="Times New Roman" pitchFamily="18" charset="0"/>
              <a:cs typeface="Times New Roman" pitchFamily="18" charset="0"/>
            </a:endParaRPr>
          </a:p>
          <a:p>
            <a:pPr marL="0" lvl="0" indent="0" algn="just">
              <a:buNone/>
            </a:pPr>
            <a:r>
              <a:rPr lang="en-US" sz="2800" dirty="0" smtClean="0">
                <a:latin typeface="Times New Roman" pitchFamily="18" charset="0"/>
                <a:cs typeface="Times New Roman" pitchFamily="18" charset="0"/>
              </a:rPr>
              <a:t>    c. </a:t>
            </a:r>
            <a:r>
              <a:rPr lang="en-US" sz="2800" dirty="0" err="1" smtClean="0">
                <a:latin typeface="Times New Roman" pitchFamily="18" charset="0"/>
                <a:cs typeface="Times New Roman" pitchFamily="18" charset="0"/>
              </a:rPr>
              <a:t>Nhà</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nước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là</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công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cụ</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để</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bảo</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vệ</a:t>
            </a:r>
            <a:r>
              <a:rPr lang="en-US" sz="2800" dirty="0">
                <a:latin typeface="Times New Roman" pitchFamily="18" charset="0"/>
                <a:cs typeface="Times New Roman" pitchFamily="18" charset="0"/>
              </a:rPr>
              <a:t> an </a:t>
            </a:r>
            <a:r>
              <a:rPr lang="en-US" sz="2800" dirty="0" err="1">
                <a:latin typeface="Times New Roman" pitchFamily="18" charset="0"/>
                <a:cs typeface="Times New Roman" pitchFamily="18" charset="0"/>
              </a:rPr>
              <a:t>ninh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chính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trị</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trật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tự</a:t>
            </a:r>
            <a:r>
              <a:rPr lang="en-US" sz="2800" dirty="0">
                <a:latin typeface="Times New Roman" pitchFamily="18" charset="0"/>
                <a:cs typeface="Times New Roman" pitchFamily="18" charset="0"/>
              </a:rPr>
              <a:t> an </a:t>
            </a:r>
            <a:r>
              <a:rPr lang="en-US" sz="2800" dirty="0" err="1">
                <a:latin typeface="Times New Roman" pitchFamily="18" charset="0"/>
                <a:cs typeface="Times New Roman" pitchFamily="18" charset="0"/>
              </a:rPr>
              <a:t>toàn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xã</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hội</a:t>
            </a:r>
            <a:endParaRPr lang="en-US" sz="2800" dirty="0">
              <a:latin typeface="Times New Roman" pitchFamily="18" charset="0"/>
              <a:cs typeface="Times New Roman" pitchFamily="18" charset="0"/>
            </a:endParaRPr>
          </a:p>
          <a:p>
            <a:pPr marL="0" lvl="0" indent="0" algn="just">
              <a:buNone/>
            </a:pPr>
            <a:r>
              <a:rPr lang="en-US" sz="2800" dirty="0" smtClean="0">
                <a:latin typeface="Times New Roman" pitchFamily="18" charset="0"/>
                <a:cs typeface="Times New Roman" pitchFamily="18" charset="0"/>
              </a:rPr>
              <a:t>    d. </a:t>
            </a:r>
            <a:r>
              <a:rPr lang="en-US" sz="2800" dirty="0" err="1" smtClean="0">
                <a:latin typeface="Times New Roman" pitchFamily="18" charset="0"/>
                <a:cs typeface="Times New Roman" pitchFamily="18" charset="0"/>
              </a:rPr>
              <a:t>Cả</a:t>
            </a:r>
            <a:r>
              <a:rPr lang="en-US" sz="2800" dirty="0" smtClean="0">
                <a:latin typeface="Times New Roman" pitchFamily="18" charset="0"/>
                <a:cs typeface="Times New Roman" pitchFamily="18" charset="0"/>
              </a:rPr>
              <a:t> </a:t>
            </a:r>
            <a:r>
              <a:rPr lang="en-US" sz="2800" dirty="0">
                <a:latin typeface="Times New Roman" pitchFamily="18" charset="0"/>
                <a:cs typeface="Times New Roman" pitchFamily="18" charset="0"/>
              </a:rPr>
              <a:t>a, b, c </a:t>
            </a:r>
            <a:r>
              <a:rPr lang="en-US" sz="2800" dirty="0" err="1">
                <a:latin typeface="Times New Roman" pitchFamily="18" charset="0"/>
                <a:cs typeface="Times New Roman" pitchFamily="18" charset="0"/>
              </a:rPr>
              <a:t>đều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đúng</a:t>
            </a:r>
            <a:endParaRPr lang="en-US" sz="2800" dirty="0">
              <a:latin typeface="Times New Roman" pitchFamily="18" charset="0"/>
              <a:cs typeface="Times New Roman" pitchFamily="18" charset="0"/>
            </a:endParaRPr>
          </a:p>
          <a:p>
            <a:endParaRPr lang="en-US" dirty="0"/>
          </a:p>
        </p:txBody>
      </p:sp>
    </p:spTree>
    <p:extLst>
      <p:ext uri="{BB962C8B-B14F-4D97-AF65-F5344CB8AC3E}">
        <p14:creationId xmlns:p14="http://schemas.microsoft.com/office/powerpoint/2010/main" val="119818333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2" presetClass="emph" presetSubtype="0" fill="hold" nodeType="clickEffect">
                                  <p:stCondLst>
                                    <p:cond delay="0"/>
                                  </p:stCondLst>
                                  <p:childTnLst>
                                    <p:animRot by="120000">
                                      <p:cBhvr>
                                        <p:cTn id="6" dur="100" fill="hold">
                                          <p:stCondLst>
                                            <p:cond delay="0"/>
                                          </p:stCondLst>
                                        </p:cTn>
                                        <p:tgtEl>
                                          <p:spTgt spid="3">
                                            <p:txEl>
                                              <p:pRg st="2" end="2"/>
                                            </p:txEl>
                                          </p:spTgt>
                                        </p:tgtEl>
                                        <p:attrNameLst>
                                          <p:attrName>r</p:attrName>
                                        </p:attrNameLst>
                                      </p:cBhvr>
                                    </p:animRot>
                                    <p:animRot by="-240000">
                                      <p:cBhvr>
                                        <p:cTn id="7" dur="200" fill="hold">
                                          <p:stCondLst>
                                            <p:cond delay="200"/>
                                          </p:stCondLst>
                                        </p:cTn>
                                        <p:tgtEl>
                                          <p:spTgt spid="3">
                                            <p:txEl>
                                              <p:pRg st="2" end="2"/>
                                            </p:txEl>
                                          </p:spTgt>
                                        </p:tgtEl>
                                        <p:attrNameLst>
                                          <p:attrName>r</p:attrName>
                                        </p:attrNameLst>
                                      </p:cBhvr>
                                    </p:animRot>
                                    <p:animRot by="240000">
                                      <p:cBhvr>
                                        <p:cTn id="8" dur="200" fill="hold">
                                          <p:stCondLst>
                                            <p:cond delay="400"/>
                                          </p:stCondLst>
                                        </p:cTn>
                                        <p:tgtEl>
                                          <p:spTgt spid="3">
                                            <p:txEl>
                                              <p:pRg st="2" end="2"/>
                                            </p:txEl>
                                          </p:spTgt>
                                        </p:tgtEl>
                                        <p:attrNameLst>
                                          <p:attrName>r</p:attrName>
                                        </p:attrNameLst>
                                      </p:cBhvr>
                                    </p:animRot>
                                    <p:animRot by="-240000">
                                      <p:cBhvr>
                                        <p:cTn id="9" dur="200" fill="hold">
                                          <p:stCondLst>
                                            <p:cond delay="600"/>
                                          </p:stCondLst>
                                        </p:cTn>
                                        <p:tgtEl>
                                          <p:spTgt spid="3">
                                            <p:txEl>
                                              <p:pRg st="2" end="2"/>
                                            </p:txEl>
                                          </p:spTgt>
                                        </p:tgtEl>
                                        <p:attrNameLst>
                                          <p:attrName>r</p:attrName>
                                        </p:attrNameLst>
                                      </p:cBhvr>
                                    </p:animRot>
                                    <p:animRot by="120000">
                                      <p:cBhvr>
                                        <p:cTn id="10" dur="200" fill="hold">
                                          <p:stCondLst>
                                            <p:cond delay="800"/>
                                          </p:stCondLst>
                                        </p:cTn>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1066800"/>
            <a:ext cx="6781800" cy="4800600"/>
          </a:xfrm>
        </p:spPr>
        <p:txBody>
          <a:bodyPr>
            <a:normAutofit/>
          </a:bodyPr>
          <a:lstStyle/>
          <a:p>
            <a:pPr marL="0" indent="0" algn="just">
              <a:buNone/>
            </a:pPr>
            <a:r>
              <a:rPr lang="en-US" sz="2800" dirty="0" smtClean="0">
                <a:latin typeface="Times New Roman" pitchFamily="18" charset="0"/>
                <a:cs typeface="Times New Roman" pitchFamily="18" charset="0"/>
              </a:rPr>
              <a:t>16. </a:t>
            </a:r>
            <a:r>
              <a:rPr lang="en-US" sz="2800" dirty="0" err="1" smtClean="0">
                <a:latin typeface="Times New Roman" pitchFamily="18" charset="0"/>
                <a:cs typeface="Times New Roman" pitchFamily="18" charset="0"/>
              </a:rPr>
              <a:t>Trong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một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bản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án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phần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căn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cứ</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pháp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lý</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được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trình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bày</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như</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sau</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Căn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cứ</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bản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án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số</a:t>
            </a:r>
            <a:r>
              <a:rPr lang="en-US" sz="2800" dirty="0" smtClean="0">
                <a:latin typeface="Times New Roman" pitchFamily="18" charset="0"/>
                <a:cs typeface="Times New Roman" pitchFamily="18" charset="0"/>
              </a:rPr>
              <a:t> 132/KDTM-ST </a:t>
            </a:r>
            <a:r>
              <a:rPr lang="en-US" sz="2800" dirty="0" err="1" smtClean="0">
                <a:latin typeface="Times New Roman" pitchFamily="18" charset="0"/>
                <a:cs typeface="Times New Roman" pitchFamily="18" charset="0"/>
              </a:rPr>
              <a:t>ngày</a:t>
            </a:r>
            <a:r>
              <a:rPr lang="en-US" sz="2800" dirty="0" smtClean="0">
                <a:latin typeface="Times New Roman" pitchFamily="18" charset="0"/>
                <a:cs typeface="Times New Roman" pitchFamily="18" charset="0"/>
              </a:rPr>
              <a:t> 01/5/2012 </a:t>
            </a:r>
            <a:r>
              <a:rPr lang="en-US" sz="2800" dirty="0" err="1" smtClean="0">
                <a:latin typeface="Times New Roman" pitchFamily="18" charset="0"/>
                <a:cs typeface="Times New Roman" pitchFamily="18" charset="0"/>
              </a:rPr>
              <a:t>của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Tòa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án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nhân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dân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tỉnh</a:t>
            </a:r>
            <a:r>
              <a:rPr lang="en-US" sz="2800" dirty="0" smtClean="0">
                <a:latin typeface="Times New Roman" pitchFamily="18" charset="0"/>
                <a:cs typeface="Times New Roman" pitchFamily="18" charset="0"/>
              </a:rPr>
              <a:t> A…”. </a:t>
            </a:r>
            <a:r>
              <a:rPr lang="en-US" sz="2800" dirty="0" err="1" smtClean="0">
                <a:latin typeface="Times New Roman" pitchFamily="18" charset="0"/>
                <a:cs typeface="Times New Roman" pitchFamily="18" charset="0"/>
              </a:rPr>
              <a:t>Hình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thức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pháp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luật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được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áp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dụng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trong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trường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hợp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này</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là</a:t>
            </a:r>
            <a:r>
              <a:rPr lang="en-US" sz="2800" dirty="0" smtClean="0">
                <a:latin typeface="Times New Roman" pitchFamily="18" charset="0"/>
                <a:cs typeface="Times New Roman" pitchFamily="18" charset="0"/>
              </a:rPr>
              <a:t>:</a:t>
            </a:r>
          </a:p>
          <a:p>
            <a:pPr marL="0" indent="0" algn="just">
              <a:buNone/>
            </a:pPr>
            <a:r>
              <a:rPr lang="en-US" sz="2800" dirty="0" smtClean="0">
                <a:latin typeface="Times New Roman" pitchFamily="18" charset="0"/>
                <a:cs typeface="Times New Roman" pitchFamily="18" charset="0"/>
              </a:rPr>
              <a:t>    a. </a:t>
            </a:r>
            <a:r>
              <a:rPr lang="en-US" sz="2800" dirty="0" err="1" smtClean="0">
                <a:latin typeface="Times New Roman" pitchFamily="18" charset="0"/>
                <a:cs typeface="Times New Roman" pitchFamily="18" charset="0"/>
              </a:rPr>
              <a:t>tập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quán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pháp</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b. </a:t>
            </a:r>
            <a:r>
              <a:rPr lang="en-US" sz="2800" dirty="0" err="1" smtClean="0">
                <a:latin typeface="Times New Roman" pitchFamily="18" charset="0"/>
                <a:cs typeface="Times New Roman" pitchFamily="18" charset="0"/>
              </a:rPr>
              <a:t>tiền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lệ</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pháp</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c. </a:t>
            </a:r>
            <a:r>
              <a:rPr lang="en-US" sz="2800" dirty="0" err="1" smtClean="0">
                <a:latin typeface="Times New Roman" pitchFamily="18" charset="0"/>
                <a:cs typeface="Times New Roman" pitchFamily="18" charset="0"/>
              </a:rPr>
              <a:t>Văn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bản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quy</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phạm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pháp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luật</a:t>
            </a:r>
            <a:endParaRPr lang="en-US" sz="2800" dirty="0" smtClean="0">
              <a:latin typeface="Times New Roman" pitchFamily="18" charset="0"/>
              <a:cs typeface="Times New Roman" pitchFamily="18" charset="0"/>
            </a:endParaRPr>
          </a:p>
          <a:p>
            <a:pPr marL="0" indent="0" algn="just">
              <a:buNone/>
            </a:pPr>
            <a:r>
              <a:rPr lang="en-US" sz="2800" dirty="0">
                <a:latin typeface="Times New Roman" pitchFamily="18" charset="0"/>
                <a:cs typeface="Times New Roman" pitchFamily="18" charset="0"/>
              </a:rPr>
              <a:t> </a:t>
            </a:r>
            <a:r>
              <a:rPr lang="en-US" sz="2800" dirty="0" smtClean="0">
                <a:latin typeface="Times New Roman" pitchFamily="18" charset="0"/>
                <a:cs typeface="Times New Roman" pitchFamily="18" charset="0"/>
              </a:rPr>
              <a:t>   d. B </a:t>
            </a:r>
            <a:r>
              <a:rPr lang="en-US" sz="2800" dirty="0" err="1" smtClean="0">
                <a:latin typeface="Times New Roman" pitchFamily="18" charset="0"/>
                <a:cs typeface="Times New Roman" pitchFamily="18" charset="0"/>
              </a:rPr>
              <a:t>và</a:t>
            </a:r>
            <a:r>
              <a:rPr lang="en-US" sz="2800" dirty="0" smtClean="0">
                <a:latin typeface="Times New Roman" pitchFamily="18" charset="0"/>
                <a:cs typeface="Times New Roman" pitchFamily="18" charset="0"/>
              </a:rPr>
              <a:t> C </a:t>
            </a:r>
            <a:r>
              <a:rPr lang="en-US" sz="2800" dirty="0" err="1" smtClean="0">
                <a:latin typeface="Times New Roman" pitchFamily="18" charset="0"/>
                <a:cs typeface="Times New Roman" pitchFamily="18" charset="0"/>
              </a:rPr>
              <a:t>đúng</a:t>
            </a:r>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val="302825891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mph" presetSubtype="0" fill="hold" nodeType="clickEffect">
                                  <p:stCondLst>
                                    <p:cond delay="0"/>
                                  </p:stCondLst>
                                  <p:iterate type="lt">
                                    <p:tmPct val="10000"/>
                                  </p:iterate>
                                  <p:childTnLst>
                                    <p:animMotion origin="layout" path="M 0.0 0.0 L 0.0 -0.07213" pathEditMode="relative" ptsTypes="">
                                      <p:cBhvr>
                                        <p:cTn id="6" dur="250" accel="50000" decel="50000" autoRev="1" fill="hold">
                                          <p:stCondLst>
                                            <p:cond delay="0"/>
                                          </p:stCondLst>
                                        </p:cTn>
                                        <p:tgtEl>
                                          <p:spTgt spid="3">
                                            <p:txEl>
                                              <p:pRg st="2" end="2"/>
                                            </p:txEl>
                                          </p:spTgt>
                                        </p:tgtEl>
                                        <p:attrNameLst>
                                          <p:attrName>ppt_x</p:attrName>
                                          <p:attrName>ppt_y</p:attrName>
                                        </p:attrNameLst>
                                      </p:cBhvr>
                                    </p:animMotion>
                                    <p:animRot by="1500000">
                                      <p:cBhvr>
                                        <p:cTn id="7" dur="125" fill="hold">
                                          <p:stCondLst>
                                            <p:cond delay="0"/>
                                          </p:stCondLst>
                                        </p:cTn>
                                        <p:tgtEl>
                                          <p:spTgt spid="3">
                                            <p:txEl>
                                              <p:pRg st="2" end="2"/>
                                            </p:txEl>
                                          </p:spTgt>
                                        </p:tgtEl>
                                        <p:attrNameLst>
                                          <p:attrName>r</p:attrName>
                                        </p:attrNameLst>
                                      </p:cBhvr>
                                    </p:animRot>
                                    <p:animRot by="-1500000">
                                      <p:cBhvr>
                                        <p:cTn id="8" dur="125" fill="hold">
                                          <p:stCondLst>
                                            <p:cond delay="125"/>
                                          </p:stCondLst>
                                        </p:cTn>
                                        <p:tgtEl>
                                          <p:spTgt spid="3">
                                            <p:txEl>
                                              <p:pRg st="2" end="2"/>
                                            </p:txEl>
                                          </p:spTgt>
                                        </p:tgtEl>
                                        <p:attrNameLst>
                                          <p:attrName>r</p:attrName>
                                        </p:attrNameLst>
                                      </p:cBhvr>
                                    </p:animRot>
                                    <p:animRot by="-1500000">
                                      <p:cBhvr>
                                        <p:cTn id="9" dur="125" fill="hold">
                                          <p:stCondLst>
                                            <p:cond delay="250"/>
                                          </p:stCondLst>
                                        </p:cTn>
                                        <p:tgtEl>
                                          <p:spTgt spid="3">
                                            <p:txEl>
                                              <p:pRg st="2" end="2"/>
                                            </p:txEl>
                                          </p:spTgt>
                                        </p:tgtEl>
                                        <p:attrNameLst>
                                          <p:attrName>r</p:attrName>
                                        </p:attrNameLst>
                                      </p:cBhvr>
                                    </p:animRot>
                                    <p:animRot by="1500000">
                                      <p:cBhvr>
                                        <p:cTn id="10" dur="125" fill="hold">
                                          <p:stCondLst>
                                            <p:cond delay="375"/>
                                          </p:stCondLst>
                                        </p:cTn>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143000"/>
            <a:ext cx="7467600" cy="5029200"/>
          </a:xfrm>
        </p:spPr>
        <p:txBody>
          <a:bodyPr>
            <a:normAutofit/>
          </a:bodyPr>
          <a:lstStyle/>
          <a:p>
            <a:pPr marL="0" lvl="0" indent="0" algn="just">
              <a:buNone/>
            </a:pPr>
            <a:r>
              <a:rPr lang="en-US" sz="3000" dirty="0" smtClean="0">
                <a:latin typeface="Times New Roman" pitchFamily="18" charset="0"/>
                <a:cs typeface="Times New Roman" pitchFamily="18" charset="0"/>
              </a:rPr>
              <a:t>17</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Hình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thái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kinh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tế</a:t>
            </a:r>
            <a:r>
              <a:rPr lang="en-US" sz="2800" dirty="0">
                <a:latin typeface="Times New Roman" pitchFamily="18" charset="0"/>
                <a:cs typeface="Times New Roman" pitchFamily="18" charset="0"/>
              </a:rPr>
              <a:t> - </a:t>
            </a:r>
            <a:r>
              <a:rPr lang="en-US" sz="2800" dirty="0" err="1">
                <a:latin typeface="Times New Roman" pitchFamily="18" charset="0"/>
                <a:cs typeface="Times New Roman" pitchFamily="18" charset="0"/>
              </a:rPr>
              <a:t>xã</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hội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nào</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sau</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đây</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chưa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có</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nhà</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nước</a:t>
            </a:r>
            <a:r>
              <a:rPr lang="en-US" sz="2800" dirty="0" smtClean="0">
                <a:latin typeface="Times New Roman" pitchFamily="18" charset="0"/>
                <a:cs typeface="Times New Roman" pitchFamily="18" charset="0"/>
              </a:rPr>
              <a:t>:</a:t>
            </a:r>
            <a:endParaRPr lang="en-US" sz="2800" dirty="0">
              <a:latin typeface="Times New Roman" pitchFamily="18" charset="0"/>
              <a:cs typeface="Times New Roman" pitchFamily="18" charset="0"/>
            </a:endParaRPr>
          </a:p>
          <a:p>
            <a:pPr marL="0" lvl="0" indent="0" algn="just">
              <a:buNone/>
            </a:pPr>
            <a:r>
              <a:rPr lang="en-US" sz="2800" dirty="0" smtClean="0">
                <a:latin typeface="Times New Roman" pitchFamily="18" charset="0"/>
                <a:cs typeface="Times New Roman" pitchFamily="18" charset="0"/>
              </a:rPr>
              <a:t>     a. </a:t>
            </a:r>
            <a:r>
              <a:rPr lang="en-US" sz="2800" dirty="0" err="1" smtClean="0">
                <a:latin typeface="Times New Roman" pitchFamily="18" charset="0"/>
                <a:cs typeface="Times New Roman" pitchFamily="18" charset="0"/>
              </a:rPr>
              <a:t>Hình</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thái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kinh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tế</a:t>
            </a:r>
            <a:r>
              <a:rPr lang="en-US" sz="2800" dirty="0">
                <a:latin typeface="Times New Roman" pitchFamily="18" charset="0"/>
                <a:cs typeface="Times New Roman" pitchFamily="18" charset="0"/>
              </a:rPr>
              <a:t> - </a:t>
            </a:r>
            <a:r>
              <a:rPr lang="en-US" sz="2800" dirty="0" err="1">
                <a:latin typeface="Times New Roman" pitchFamily="18" charset="0"/>
                <a:cs typeface="Times New Roman" pitchFamily="18" charset="0"/>
              </a:rPr>
              <a:t>xã</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hội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cộng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sản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chủ</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nghĩa</a:t>
            </a:r>
            <a:endParaRPr lang="en-US" sz="2800" dirty="0">
              <a:latin typeface="Times New Roman" pitchFamily="18" charset="0"/>
              <a:cs typeface="Times New Roman" pitchFamily="18" charset="0"/>
            </a:endParaRPr>
          </a:p>
          <a:p>
            <a:pPr marL="0" lvl="0" indent="0" algn="just">
              <a:buNone/>
            </a:pPr>
            <a:r>
              <a:rPr lang="en-US" sz="2800" dirty="0" smtClean="0">
                <a:latin typeface="Times New Roman" pitchFamily="18" charset="0"/>
                <a:cs typeface="Times New Roman" pitchFamily="18" charset="0"/>
              </a:rPr>
              <a:t>     b. </a:t>
            </a:r>
            <a:r>
              <a:rPr lang="en-US" sz="2800" dirty="0" err="1" smtClean="0">
                <a:latin typeface="Times New Roman" pitchFamily="18" charset="0"/>
                <a:cs typeface="Times New Roman" pitchFamily="18" charset="0"/>
              </a:rPr>
              <a:t>Hình</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thái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kinh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tế</a:t>
            </a:r>
            <a:r>
              <a:rPr lang="en-US" sz="2800" dirty="0">
                <a:latin typeface="Times New Roman" pitchFamily="18" charset="0"/>
                <a:cs typeface="Times New Roman" pitchFamily="18" charset="0"/>
              </a:rPr>
              <a:t> - </a:t>
            </a:r>
            <a:r>
              <a:rPr lang="en-US" sz="2800" dirty="0" err="1">
                <a:latin typeface="Times New Roman" pitchFamily="18" charset="0"/>
                <a:cs typeface="Times New Roman" pitchFamily="18" charset="0"/>
              </a:rPr>
              <a:t>xã</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hội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cộng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sản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nguyên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thủy</a:t>
            </a:r>
            <a:endParaRPr lang="en-US" sz="2800" dirty="0">
              <a:latin typeface="Times New Roman" pitchFamily="18" charset="0"/>
              <a:cs typeface="Times New Roman" pitchFamily="18" charset="0"/>
            </a:endParaRPr>
          </a:p>
          <a:p>
            <a:pPr marL="0" lvl="0" indent="0" algn="just">
              <a:buNone/>
            </a:pPr>
            <a:r>
              <a:rPr lang="en-US" sz="2800" dirty="0" smtClean="0">
                <a:latin typeface="Times New Roman" pitchFamily="18" charset="0"/>
                <a:cs typeface="Times New Roman" pitchFamily="18" charset="0"/>
              </a:rPr>
              <a:t>     c. </a:t>
            </a:r>
            <a:r>
              <a:rPr lang="en-US" sz="2800" dirty="0" err="1" smtClean="0">
                <a:latin typeface="Times New Roman" pitchFamily="18" charset="0"/>
                <a:cs typeface="Times New Roman" pitchFamily="18" charset="0"/>
              </a:rPr>
              <a:t>Hình</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thái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kinh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tế</a:t>
            </a:r>
            <a:r>
              <a:rPr lang="en-US" sz="2800" dirty="0">
                <a:latin typeface="Times New Roman" pitchFamily="18" charset="0"/>
                <a:cs typeface="Times New Roman" pitchFamily="18" charset="0"/>
              </a:rPr>
              <a:t> - </a:t>
            </a:r>
            <a:r>
              <a:rPr lang="en-US" sz="2800" dirty="0" err="1">
                <a:latin typeface="Times New Roman" pitchFamily="18" charset="0"/>
                <a:cs typeface="Times New Roman" pitchFamily="18" charset="0"/>
              </a:rPr>
              <a:t>xã</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hội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tư</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bản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chủ</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nghĩa</a:t>
            </a:r>
            <a:endParaRPr lang="en-US" sz="2800" dirty="0">
              <a:latin typeface="Times New Roman" pitchFamily="18" charset="0"/>
              <a:cs typeface="Times New Roman" pitchFamily="18" charset="0"/>
            </a:endParaRPr>
          </a:p>
          <a:p>
            <a:pPr marL="0" lvl="0" indent="0" algn="just">
              <a:buNone/>
            </a:pPr>
            <a:r>
              <a:rPr lang="en-US" sz="2800" dirty="0" smtClean="0">
                <a:latin typeface="Times New Roman" pitchFamily="18" charset="0"/>
                <a:cs typeface="Times New Roman" pitchFamily="18" charset="0"/>
              </a:rPr>
              <a:t>     d. </a:t>
            </a:r>
            <a:r>
              <a:rPr lang="en-US" sz="2800" dirty="0" err="1" smtClean="0">
                <a:latin typeface="Times New Roman" pitchFamily="18" charset="0"/>
                <a:cs typeface="Times New Roman" pitchFamily="18" charset="0"/>
              </a:rPr>
              <a:t>Hình</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thái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kinh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tế</a:t>
            </a:r>
            <a:r>
              <a:rPr lang="en-US" sz="2800" dirty="0">
                <a:latin typeface="Times New Roman" pitchFamily="18" charset="0"/>
                <a:cs typeface="Times New Roman" pitchFamily="18" charset="0"/>
              </a:rPr>
              <a:t> - </a:t>
            </a:r>
            <a:r>
              <a:rPr lang="en-US" sz="2800" dirty="0" err="1">
                <a:latin typeface="Times New Roman" pitchFamily="18" charset="0"/>
                <a:cs typeface="Times New Roman" pitchFamily="18" charset="0"/>
              </a:rPr>
              <a:t>xã</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hội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chiếm</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hữu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nô</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lệ</a:t>
            </a:r>
            <a:endParaRPr lang="en-US" sz="2800" dirty="0">
              <a:latin typeface="Times New Roman" pitchFamily="18" charset="0"/>
              <a:cs typeface="Times New Roman" pitchFamily="18" charset="0"/>
            </a:endParaRPr>
          </a:p>
          <a:p>
            <a:pPr marL="0" indent="0">
              <a:buNone/>
            </a:pPr>
            <a:endParaRPr lang="en-US" dirty="0"/>
          </a:p>
        </p:txBody>
      </p:sp>
    </p:spTree>
    <p:extLst>
      <p:ext uri="{BB962C8B-B14F-4D97-AF65-F5344CB8AC3E}">
        <p14:creationId xmlns:p14="http://schemas.microsoft.com/office/powerpoint/2010/main" val="228611646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2" presetClass="emph" presetSubtype="0" fill="hold" nodeType="clickEffect">
                                  <p:stCondLst>
                                    <p:cond delay="0"/>
                                  </p:stCondLst>
                                  <p:childTnLst>
                                    <p:animRot by="120000">
                                      <p:cBhvr>
                                        <p:cTn id="6" dur="100" fill="hold">
                                          <p:stCondLst>
                                            <p:cond delay="0"/>
                                          </p:stCondLst>
                                        </p:cTn>
                                        <p:tgtEl>
                                          <p:spTgt spid="3">
                                            <p:txEl>
                                              <p:pRg st="2" end="2"/>
                                            </p:txEl>
                                          </p:spTgt>
                                        </p:tgtEl>
                                        <p:attrNameLst>
                                          <p:attrName>r</p:attrName>
                                        </p:attrNameLst>
                                      </p:cBhvr>
                                    </p:animRot>
                                    <p:animRot by="-240000">
                                      <p:cBhvr>
                                        <p:cTn id="7" dur="200" fill="hold">
                                          <p:stCondLst>
                                            <p:cond delay="200"/>
                                          </p:stCondLst>
                                        </p:cTn>
                                        <p:tgtEl>
                                          <p:spTgt spid="3">
                                            <p:txEl>
                                              <p:pRg st="2" end="2"/>
                                            </p:txEl>
                                          </p:spTgt>
                                        </p:tgtEl>
                                        <p:attrNameLst>
                                          <p:attrName>r</p:attrName>
                                        </p:attrNameLst>
                                      </p:cBhvr>
                                    </p:animRot>
                                    <p:animRot by="240000">
                                      <p:cBhvr>
                                        <p:cTn id="8" dur="200" fill="hold">
                                          <p:stCondLst>
                                            <p:cond delay="400"/>
                                          </p:stCondLst>
                                        </p:cTn>
                                        <p:tgtEl>
                                          <p:spTgt spid="3">
                                            <p:txEl>
                                              <p:pRg st="2" end="2"/>
                                            </p:txEl>
                                          </p:spTgt>
                                        </p:tgtEl>
                                        <p:attrNameLst>
                                          <p:attrName>r</p:attrName>
                                        </p:attrNameLst>
                                      </p:cBhvr>
                                    </p:animRot>
                                    <p:animRot by="-240000">
                                      <p:cBhvr>
                                        <p:cTn id="9" dur="200" fill="hold">
                                          <p:stCondLst>
                                            <p:cond delay="600"/>
                                          </p:stCondLst>
                                        </p:cTn>
                                        <p:tgtEl>
                                          <p:spTgt spid="3">
                                            <p:txEl>
                                              <p:pRg st="2" end="2"/>
                                            </p:txEl>
                                          </p:spTgt>
                                        </p:tgtEl>
                                        <p:attrNameLst>
                                          <p:attrName>r</p:attrName>
                                        </p:attrNameLst>
                                      </p:cBhvr>
                                    </p:animRot>
                                    <p:animRot by="120000">
                                      <p:cBhvr>
                                        <p:cTn id="10" dur="200" fill="hold">
                                          <p:stCondLst>
                                            <p:cond delay="800"/>
                                          </p:stCondLst>
                                        </p:cTn>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44000" cy="6858000"/>
          </a:xfrm>
          <a:solidFill>
            <a:schemeClr val="bg1"/>
          </a:solidFill>
        </p:spPr>
        <p:txBody>
          <a:bodyPr>
            <a:normAutofit/>
          </a:bodyPr>
          <a:lstStyle/>
          <a:p>
            <a:pPr marL="0" indent="0" algn="just">
              <a:buNone/>
            </a:pPr>
            <a:r>
              <a:rPr lang="en-US" sz="2800" dirty="0" smtClean="0">
                <a:latin typeface="Times New Roman" pitchFamily="18" charset="0"/>
                <a:cs typeface="Times New Roman" pitchFamily="18" charset="0"/>
              </a:rPr>
              <a:t>18</a:t>
            </a:r>
            <a:r>
              <a:rPr lang="en-US" sz="2800" smtClean="0">
                <a:latin typeface="Times New Roman" pitchFamily="18" charset="0"/>
                <a:cs typeface="Times New Roman" pitchFamily="18" charset="0"/>
              </a:rPr>
              <a:t>. “</a:t>
            </a:r>
            <a:r>
              <a:rPr lang="vi-VN" sz="2800" smtClean="0">
                <a:latin typeface="Times New Roman" pitchFamily="18" charset="0"/>
                <a:cs typeface="Times New Roman" pitchFamily="18" charset="0"/>
              </a:rPr>
              <a:t>Trừ </a:t>
            </a:r>
            <a:r>
              <a:rPr lang="vi-VN" sz="2800" dirty="0">
                <a:latin typeface="Times New Roman" pitchFamily="18" charset="0"/>
                <a:cs typeface="Times New Roman" pitchFamily="18" charset="0"/>
              </a:rPr>
              <a:t>trường hợp có thoả thuận khác, bên bị vi phạm không được áp dụng chế tài tạm ngừng thực hiện hợp đồng, đình chỉ thực hiện hợp đồng hoặc huỷ bỏ hợp đồng đối với vi phạm không cơ </a:t>
            </a:r>
            <a:r>
              <a:rPr lang="vi-VN" sz="2800" dirty="0" smtClean="0">
                <a:latin typeface="Times New Roman" pitchFamily="18" charset="0"/>
                <a:cs typeface="Times New Roman" pitchFamily="18" charset="0"/>
              </a:rPr>
              <a:t>bản</a:t>
            </a:r>
            <a:r>
              <a:rPr lang="en-US" sz="2800" dirty="0" smtClean="0">
                <a:latin typeface="Times New Roman" pitchFamily="18" charset="0"/>
                <a:cs typeface="Times New Roman" pitchFamily="18" charset="0"/>
              </a:rPr>
              <a:t>”.</a:t>
            </a:r>
          </a:p>
          <a:p>
            <a:pPr marL="0" indent="0" algn="just">
              <a:buNone/>
            </a:pPr>
            <a:endParaRPr lang="en-US" sz="2800" i="1" smtClean="0">
              <a:latin typeface="Times New Roman" pitchFamily="18" charset="0"/>
              <a:cs typeface="Times New Roman" pitchFamily="18" charset="0"/>
            </a:endParaRPr>
          </a:p>
          <a:p>
            <a:pPr marL="0" indent="0" algn="just">
              <a:buNone/>
            </a:pPr>
            <a:r>
              <a:rPr lang="en-US" sz="2800" i="1" smtClean="0">
                <a:latin typeface="Times New Roman" pitchFamily="18" charset="0"/>
                <a:cs typeface="Times New Roman" pitchFamily="18" charset="0"/>
              </a:rPr>
              <a:t>Bộ </a:t>
            </a:r>
            <a:r>
              <a:rPr lang="en-US" sz="2800" i="1" dirty="0" err="1" smtClean="0">
                <a:latin typeface="Times New Roman" pitchFamily="18" charset="0"/>
                <a:cs typeface="Times New Roman" pitchFamily="18" charset="0"/>
              </a:rPr>
              <a:t>phận</a:t>
            </a:r>
            <a:r>
              <a:rPr lang="en-US" sz="2800" i="1" dirty="0" smtClean="0">
                <a:latin typeface="Times New Roman" pitchFamily="18" charset="0"/>
                <a:cs typeface="Times New Roman" pitchFamily="18" charset="0"/>
              </a:rPr>
              <a:t> </a:t>
            </a:r>
            <a:r>
              <a:rPr lang="en-US" sz="2800" i="1" dirty="0" err="1" smtClean="0">
                <a:latin typeface="Times New Roman" pitchFamily="18" charset="0"/>
                <a:cs typeface="Times New Roman" pitchFamily="18" charset="0"/>
              </a:rPr>
              <a:t>giả</a:t>
            </a:r>
            <a:r>
              <a:rPr lang="en-US" sz="2800" i="1" dirty="0" smtClean="0">
                <a:latin typeface="Times New Roman" pitchFamily="18" charset="0"/>
                <a:cs typeface="Times New Roman" pitchFamily="18" charset="0"/>
              </a:rPr>
              <a:t> </a:t>
            </a:r>
            <a:r>
              <a:rPr lang="en-US" sz="2800" i="1" dirty="0" err="1" smtClean="0">
                <a:latin typeface="Times New Roman" pitchFamily="18" charset="0"/>
                <a:cs typeface="Times New Roman" pitchFamily="18" charset="0"/>
              </a:rPr>
              <a:t>định</a:t>
            </a:r>
            <a:r>
              <a:rPr lang="en-US" sz="2800" i="1"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trong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quy</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phạm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pháp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luật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trên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là</a:t>
            </a:r>
            <a:r>
              <a:rPr lang="en-US" sz="2800" dirty="0" smtClean="0">
                <a:latin typeface="Times New Roman" pitchFamily="18" charset="0"/>
                <a:cs typeface="Times New Roman" pitchFamily="18" charset="0"/>
              </a:rPr>
              <a:t>:</a:t>
            </a:r>
          </a:p>
          <a:p>
            <a:pPr marL="0" indent="0" algn="just">
              <a:buNone/>
            </a:pPr>
            <a:r>
              <a:rPr lang="en-US" sz="2800" dirty="0" smtClean="0">
                <a:latin typeface="Times New Roman" pitchFamily="18" charset="0"/>
                <a:cs typeface="Times New Roman" pitchFamily="18" charset="0"/>
              </a:rPr>
              <a:t>    a. </a:t>
            </a:r>
            <a:r>
              <a:rPr lang="vi-VN" sz="2800" dirty="0" smtClean="0">
                <a:latin typeface="Times New Roman" pitchFamily="18" charset="0"/>
                <a:cs typeface="Times New Roman" pitchFamily="18" charset="0"/>
              </a:rPr>
              <a:t>Trừ </a:t>
            </a:r>
            <a:r>
              <a:rPr lang="vi-VN" sz="2800" dirty="0">
                <a:latin typeface="Times New Roman" pitchFamily="18" charset="0"/>
                <a:cs typeface="Times New Roman" pitchFamily="18" charset="0"/>
              </a:rPr>
              <a:t>trường hợp có thoả thuận </a:t>
            </a:r>
            <a:r>
              <a:rPr lang="vi-VN" sz="2800" dirty="0" smtClean="0">
                <a:latin typeface="Times New Roman" pitchFamily="18" charset="0"/>
                <a:cs typeface="Times New Roman" pitchFamily="18" charset="0"/>
              </a:rPr>
              <a:t>khác</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b.</a:t>
            </a:r>
            <a:r>
              <a:rPr lang="vi-VN" sz="2800" dirty="0" smtClean="0">
                <a:latin typeface="Times New Roman" pitchFamily="18" charset="0"/>
                <a:cs typeface="Times New Roman" pitchFamily="18" charset="0"/>
              </a:rPr>
              <a:t> </a:t>
            </a:r>
            <a:r>
              <a:rPr lang="en-US" sz="2800" dirty="0" smtClean="0">
                <a:latin typeface="Times New Roman" pitchFamily="18" charset="0"/>
                <a:cs typeface="Times New Roman" pitchFamily="18" charset="0"/>
              </a:rPr>
              <a:t>Đ</a:t>
            </a:r>
            <a:r>
              <a:rPr lang="vi-VN" sz="2800" dirty="0" smtClean="0">
                <a:latin typeface="Times New Roman" pitchFamily="18" charset="0"/>
                <a:cs typeface="Times New Roman" pitchFamily="18" charset="0"/>
              </a:rPr>
              <a:t>ối </a:t>
            </a:r>
            <a:r>
              <a:rPr lang="vi-VN" sz="2800" dirty="0">
                <a:latin typeface="Times New Roman" pitchFamily="18" charset="0"/>
                <a:cs typeface="Times New Roman" pitchFamily="18" charset="0"/>
              </a:rPr>
              <a:t>với vi phạm không cơ </a:t>
            </a:r>
            <a:r>
              <a:rPr lang="vi-VN" sz="2800" dirty="0" smtClean="0">
                <a:latin typeface="Times New Roman" pitchFamily="18" charset="0"/>
                <a:cs typeface="Times New Roman" pitchFamily="18" charset="0"/>
              </a:rPr>
              <a:t>bản</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c.</a:t>
            </a:r>
            <a:r>
              <a:rPr lang="vi-VN" sz="2800" dirty="0">
                <a:latin typeface="Times New Roman" pitchFamily="18" charset="0"/>
                <a:cs typeface="Times New Roman" pitchFamily="18" charset="0"/>
              </a:rPr>
              <a:t> Trừ trường hợp có thoả thuận </a:t>
            </a:r>
            <a:r>
              <a:rPr lang="vi-VN" sz="2800" dirty="0" smtClean="0">
                <a:latin typeface="Times New Roman" pitchFamily="18" charset="0"/>
                <a:cs typeface="Times New Roman" pitchFamily="18" charset="0"/>
              </a:rPr>
              <a:t>khác</a:t>
            </a:r>
            <a:r>
              <a:rPr lang="en-US" sz="2800" dirty="0" smtClean="0">
                <a:latin typeface="Times New Roman" pitchFamily="18" charset="0"/>
                <a:cs typeface="Times New Roman" pitchFamily="18" charset="0"/>
              </a:rPr>
              <a:t>, </a:t>
            </a:r>
            <a:r>
              <a:rPr lang="en-US" sz="2800" dirty="0">
                <a:latin typeface="Times New Roman" pitchFamily="18" charset="0"/>
                <a:cs typeface="Times New Roman" pitchFamily="18" charset="0"/>
              </a:rPr>
              <a:t>đ</a:t>
            </a:r>
            <a:r>
              <a:rPr lang="vi-VN" sz="2800" dirty="0" smtClean="0">
                <a:latin typeface="Times New Roman" pitchFamily="18" charset="0"/>
                <a:cs typeface="Times New Roman" pitchFamily="18" charset="0"/>
              </a:rPr>
              <a:t>ối </a:t>
            </a:r>
            <a:r>
              <a:rPr lang="vi-VN" sz="2800" dirty="0">
                <a:latin typeface="Times New Roman" pitchFamily="18" charset="0"/>
                <a:cs typeface="Times New Roman" pitchFamily="18" charset="0"/>
              </a:rPr>
              <a:t>với vi phạm không cơ </a:t>
            </a:r>
            <a:r>
              <a:rPr lang="vi-VN" sz="2800" dirty="0" smtClean="0">
                <a:latin typeface="Times New Roman" pitchFamily="18" charset="0"/>
                <a:cs typeface="Times New Roman" pitchFamily="18" charset="0"/>
              </a:rPr>
              <a:t>bản</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d. </a:t>
            </a:r>
            <a:r>
              <a:rPr lang="en-US" sz="2800" dirty="0" err="1" smtClean="0">
                <a:latin typeface="Times New Roman" pitchFamily="18" charset="0"/>
                <a:cs typeface="Times New Roman" pitchFamily="18" charset="0"/>
              </a:rPr>
              <a:t>Không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có</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bộ</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phận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giả</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định</a:t>
            </a:r>
            <a:endParaRPr lang="en-US" sz="2800" dirty="0">
              <a:latin typeface="Times New Roman" pitchFamily="18" charset="0"/>
              <a:cs typeface="Times New Roman" pitchFamily="18" charset="0"/>
            </a:endParaRPr>
          </a:p>
          <a:p>
            <a:pPr marL="0" indent="0" algn="just">
              <a:buNone/>
            </a:pPr>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val="154132562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mph" presetSubtype="0" fill="hold" nodeType="clickEffect">
                                  <p:stCondLst>
                                    <p:cond delay="0"/>
                                  </p:stCondLst>
                                  <p:iterate type="lt">
                                    <p:tmPct val="10000"/>
                                  </p:iterate>
                                  <p:childTnLst>
                                    <p:animMotion origin="layout" path="M 0.0 0.0 L 0.0 -0.07213" pathEditMode="relative" ptsTypes="">
                                      <p:cBhvr>
                                        <p:cTn id="6" dur="250" accel="50000" decel="50000" autoRev="1" fill="hold">
                                          <p:stCondLst>
                                            <p:cond delay="0"/>
                                          </p:stCondLst>
                                        </p:cTn>
                                        <p:tgtEl>
                                          <p:spTgt spid="3">
                                            <p:txEl>
                                              <p:pRg st="6" end="6"/>
                                            </p:txEl>
                                          </p:spTgt>
                                        </p:tgtEl>
                                        <p:attrNameLst>
                                          <p:attrName>ppt_x</p:attrName>
                                          <p:attrName>ppt_y</p:attrName>
                                        </p:attrNameLst>
                                      </p:cBhvr>
                                    </p:animMotion>
                                    <p:animRot by="1500000">
                                      <p:cBhvr>
                                        <p:cTn id="7" dur="125" fill="hold">
                                          <p:stCondLst>
                                            <p:cond delay="0"/>
                                          </p:stCondLst>
                                        </p:cTn>
                                        <p:tgtEl>
                                          <p:spTgt spid="3">
                                            <p:txEl>
                                              <p:pRg st="6" end="6"/>
                                            </p:txEl>
                                          </p:spTgt>
                                        </p:tgtEl>
                                        <p:attrNameLst>
                                          <p:attrName>r</p:attrName>
                                        </p:attrNameLst>
                                      </p:cBhvr>
                                    </p:animRot>
                                    <p:animRot by="-1500000">
                                      <p:cBhvr>
                                        <p:cTn id="8" dur="125" fill="hold">
                                          <p:stCondLst>
                                            <p:cond delay="125"/>
                                          </p:stCondLst>
                                        </p:cTn>
                                        <p:tgtEl>
                                          <p:spTgt spid="3">
                                            <p:txEl>
                                              <p:pRg st="6" end="6"/>
                                            </p:txEl>
                                          </p:spTgt>
                                        </p:tgtEl>
                                        <p:attrNameLst>
                                          <p:attrName>r</p:attrName>
                                        </p:attrNameLst>
                                      </p:cBhvr>
                                    </p:animRot>
                                    <p:animRot by="-1500000">
                                      <p:cBhvr>
                                        <p:cTn id="9" dur="125" fill="hold">
                                          <p:stCondLst>
                                            <p:cond delay="250"/>
                                          </p:stCondLst>
                                        </p:cTn>
                                        <p:tgtEl>
                                          <p:spTgt spid="3">
                                            <p:txEl>
                                              <p:pRg st="6" end="6"/>
                                            </p:txEl>
                                          </p:spTgt>
                                        </p:tgtEl>
                                        <p:attrNameLst>
                                          <p:attrName>r</p:attrName>
                                        </p:attrNameLst>
                                      </p:cBhvr>
                                    </p:animRot>
                                    <p:animRot by="1500000">
                                      <p:cBhvr>
                                        <p:cTn id="10" dur="125" fill="hold">
                                          <p:stCondLst>
                                            <p:cond delay="375"/>
                                          </p:stCondLst>
                                        </p:cTn>
                                        <p:tgtEl>
                                          <p:spTgt spid="3">
                                            <p:txEl>
                                              <p:pRg st="6" end="6"/>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1066800"/>
            <a:ext cx="6858000" cy="4656269"/>
          </a:xfrm>
        </p:spPr>
        <p:txBody>
          <a:bodyPr>
            <a:normAutofit/>
          </a:bodyPr>
          <a:lstStyle/>
          <a:p>
            <a:pPr marL="0" indent="0" algn="just">
              <a:buNone/>
            </a:pPr>
            <a:r>
              <a:rPr lang="en-US" sz="2800" dirty="0" smtClean="0">
                <a:latin typeface="Times New Roman" pitchFamily="18" charset="0"/>
                <a:cs typeface="Times New Roman" pitchFamily="18" charset="0"/>
              </a:rPr>
              <a:t>19. </a:t>
            </a:r>
            <a:r>
              <a:rPr lang="en-US" sz="2800" dirty="0" err="1" smtClean="0">
                <a:latin typeface="Times New Roman" pitchFamily="18" charset="0"/>
                <a:cs typeface="Times New Roman" pitchFamily="18" charset="0"/>
              </a:rPr>
              <a:t>Văn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bản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quy</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phạm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pháp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luật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có</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thể</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hết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hiệu</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lực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áp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dụng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trong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trường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hợp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nào</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sau</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đây</a:t>
            </a:r>
            <a:r>
              <a:rPr lang="en-US" sz="2800" dirty="0" smtClean="0">
                <a:latin typeface="Times New Roman" pitchFamily="18" charset="0"/>
                <a:cs typeface="Times New Roman" pitchFamily="18" charset="0"/>
              </a:rPr>
              <a:t>:</a:t>
            </a:r>
          </a:p>
          <a:p>
            <a:pPr marL="0" indent="0" algn="just">
              <a:buNone/>
            </a:pPr>
            <a:r>
              <a:rPr lang="en-US" sz="2800" dirty="0" smtClean="0">
                <a:latin typeface="Times New Roman" pitchFamily="18" charset="0"/>
                <a:cs typeface="Times New Roman" pitchFamily="18" charset="0"/>
              </a:rPr>
              <a:t>    a. </a:t>
            </a:r>
            <a:r>
              <a:rPr lang="en-US" sz="2800" dirty="0" err="1" smtClean="0">
                <a:latin typeface="Times New Roman" pitchFamily="18" charset="0"/>
                <a:cs typeface="Times New Roman" pitchFamily="18" charset="0"/>
              </a:rPr>
              <a:t>bị</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thay</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thế</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bằng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một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văn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bản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mới</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b. </a:t>
            </a:r>
            <a:r>
              <a:rPr lang="en-US" sz="2800" dirty="0" err="1" smtClean="0">
                <a:latin typeface="Times New Roman" pitchFamily="18" charset="0"/>
                <a:cs typeface="Times New Roman" pitchFamily="18" charset="0"/>
              </a:rPr>
              <a:t>hết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thời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hạn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có</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hiệu</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lực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được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quy</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định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trong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văn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bản</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c. A </a:t>
            </a:r>
            <a:r>
              <a:rPr lang="en-US" sz="2800" dirty="0" err="1" smtClean="0">
                <a:latin typeface="Times New Roman" pitchFamily="18" charset="0"/>
                <a:cs typeface="Times New Roman" pitchFamily="18" charset="0"/>
              </a:rPr>
              <a:t>và</a:t>
            </a:r>
            <a:r>
              <a:rPr lang="en-US" sz="2800" dirty="0" smtClean="0">
                <a:latin typeface="Times New Roman" pitchFamily="18" charset="0"/>
                <a:cs typeface="Times New Roman" pitchFamily="18" charset="0"/>
              </a:rPr>
              <a:t> B </a:t>
            </a:r>
            <a:r>
              <a:rPr lang="en-US" sz="2800" dirty="0" err="1" smtClean="0">
                <a:latin typeface="Times New Roman" pitchFamily="18" charset="0"/>
                <a:cs typeface="Times New Roman" pitchFamily="18" charset="0"/>
              </a:rPr>
              <a:t>đúng</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d. </a:t>
            </a:r>
            <a:r>
              <a:rPr lang="en-US" sz="2800" dirty="0" err="1" smtClean="0">
                <a:latin typeface="Times New Roman" pitchFamily="18" charset="0"/>
                <a:cs typeface="Times New Roman" pitchFamily="18" charset="0"/>
              </a:rPr>
              <a:t>chỉ</a:t>
            </a:r>
            <a:r>
              <a:rPr lang="en-US" sz="2800" dirty="0" smtClean="0">
                <a:latin typeface="Times New Roman" pitchFamily="18" charset="0"/>
                <a:cs typeface="Times New Roman" pitchFamily="18" charset="0"/>
              </a:rPr>
              <a:t> B </a:t>
            </a:r>
            <a:r>
              <a:rPr lang="en-US" sz="2800" dirty="0" err="1" smtClean="0">
                <a:latin typeface="Times New Roman" pitchFamily="18" charset="0"/>
                <a:cs typeface="Times New Roman" pitchFamily="18" charset="0"/>
              </a:rPr>
              <a:t>đúng</a:t>
            </a:r>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val="356264323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mph" presetSubtype="0" fill="hold" nodeType="clickEffect">
                                  <p:stCondLst>
                                    <p:cond delay="0"/>
                                  </p:stCondLst>
                                  <p:iterate type="lt">
                                    <p:tmPct val="10000"/>
                                  </p:iterate>
                                  <p:childTnLst>
                                    <p:animMotion origin="layout" path="M 0.0 0.0 L 0.0 -0.07213" pathEditMode="relative" ptsTypes="">
                                      <p:cBhvr>
                                        <p:cTn id="6" dur="250" accel="50000" decel="50000" autoRev="1" fill="hold">
                                          <p:stCondLst>
                                            <p:cond delay="0"/>
                                          </p:stCondLst>
                                        </p:cTn>
                                        <p:tgtEl>
                                          <p:spTgt spid="3">
                                            <p:txEl>
                                              <p:pRg st="3" end="3"/>
                                            </p:txEl>
                                          </p:spTgt>
                                        </p:tgtEl>
                                        <p:attrNameLst>
                                          <p:attrName>ppt_x</p:attrName>
                                          <p:attrName>ppt_y</p:attrName>
                                        </p:attrNameLst>
                                      </p:cBhvr>
                                    </p:animMotion>
                                    <p:animRot by="1500000">
                                      <p:cBhvr>
                                        <p:cTn id="7" dur="125" fill="hold">
                                          <p:stCondLst>
                                            <p:cond delay="0"/>
                                          </p:stCondLst>
                                        </p:cTn>
                                        <p:tgtEl>
                                          <p:spTgt spid="3">
                                            <p:txEl>
                                              <p:pRg st="3" end="3"/>
                                            </p:txEl>
                                          </p:spTgt>
                                        </p:tgtEl>
                                        <p:attrNameLst>
                                          <p:attrName>r</p:attrName>
                                        </p:attrNameLst>
                                      </p:cBhvr>
                                    </p:animRot>
                                    <p:animRot by="-1500000">
                                      <p:cBhvr>
                                        <p:cTn id="8" dur="125" fill="hold">
                                          <p:stCondLst>
                                            <p:cond delay="125"/>
                                          </p:stCondLst>
                                        </p:cTn>
                                        <p:tgtEl>
                                          <p:spTgt spid="3">
                                            <p:txEl>
                                              <p:pRg st="3" end="3"/>
                                            </p:txEl>
                                          </p:spTgt>
                                        </p:tgtEl>
                                        <p:attrNameLst>
                                          <p:attrName>r</p:attrName>
                                        </p:attrNameLst>
                                      </p:cBhvr>
                                    </p:animRot>
                                    <p:animRot by="-1500000">
                                      <p:cBhvr>
                                        <p:cTn id="9" dur="125" fill="hold">
                                          <p:stCondLst>
                                            <p:cond delay="250"/>
                                          </p:stCondLst>
                                        </p:cTn>
                                        <p:tgtEl>
                                          <p:spTgt spid="3">
                                            <p:txEl>
                                              <p:pRg st="3" end="3"/>
                                            </p:txEl>
                                          </p:spTgt>
                                        </p:tgtEl>
                                        <p:attrNameLst>
                                          <p:attrName>r</p:attrName>
                                        </p:attrNameLst>
                                      </p:cBhvr>
                                    </p:animRot>
                                    <p:animRot by="1500000">
                                      <p:cBhvr>
                                        <p:cTn id="10" dur="125" fill="hold">
                                          <p:stCondLst>
                                            <p:cond delay="375"/>
                                          </p:stCondLst>
                                        </p:cTn>
                                        <p:tgtEl>
                                          <p:spTgt spid="3">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990600"/>
            <a:ext cx="6858000" cy="4953000"/>
          </a:xfrm>
        </p:spPr>
        <p:txBody>
          <a:bodyPr>
            <a:normAutofit/>
          </a:bodyPr>
          <a:lstStyle/>
          <a:p>
            <a:pPr marL="0" indent="0" algn="just">
              <a:buNone/>
            </a:pPr>
            <a:r>
              <a:rPr lang="en-US" sz="2800" dirty="0" smtClean="0">
                <a:latin typeface="Times New Roman" pitchFamily="18" charset="0"/>
                <a:cs typeface="Times New Roman" pitchFamily="18" charset="0"/>
              </a:rPr>
              <a:t>20. </a:t>
            </a:r>
            <a:r>
              <a:rPr lang="en-US" sz="2800" dirty="0" err="1" smtClean="0">
                <a:latin typeface="Times New Roman" pitchFamily="18" charset="0"/>
                <a:cs typeface="Times New Roman" pitchFamily="18" charset="0"/>
              </a:rPr>
              <a:t>Chính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sách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nào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sau</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đây</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thể</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hiện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chức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năng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đối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nội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của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nhà</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nước</a:t>
            </a:r>
            <a:r>
              <a:rPr lang="en-US" sz="2800" dirty="0" smtClean="0">
                <a:latin typeface="Times New Roman" pitchFamily="18" charset="0"/>
                <a:cs typeface="Times New Roman" pitchFamily="18" charset="0"/>
              </a:rPr>
              <a:t>:</a:t>
            </a:r>
          </a:p>
          <a:p>
            <a:pPr marL="0" indent="0" algn="just">
              <a:buNone/>
            </a:pP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a.Tiếp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thu</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tinh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hoa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văn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hóa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nhân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loại</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b. </a:t>
            </a:r>
            <a:r>
              <a:rPr lang="en-US" sz="2800" dirty="0" err="1" smtClean="0">
                <a:latin typeface="Times New Roman" pitchFamily="18" charset="0"/>
                <a:cs typeface="Times New Roman" pitchFamily="18" charset="0"/>
              </a:rPr>
              <a:t>Tương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trợ</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tư</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pháp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giữa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các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quốc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gia</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c. Ban </a:t>
            </a:r>
            <a:r>
              <a:rPr lang="en-US" sz="2800" dirty="0" err="1" smtClean="0">
                <a:latin typeface="Times New Roman" pitchFamily="18" charset="0"/>
                <a:cs typeface="Times New Roman" pitchFamily="18" charset="0"/>
              </a:rPr>
              <a:t>hành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chính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sách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khuyến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khích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xuất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khẩu</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hàng</a:t>
            </a:r>
            <a:r>
              <a:rPr lang="en-US" sz="2800" dirty="0" smtClean="0">
                <a:latin typeface="Times New Roman" pitchFamily="18" charset="0"/>
                <a:cs typeface="Times New Roman" pitchFamily="18" charset="0"/>
              </a:rPr>
              <a:t> may </a:t>
            </a:r>
            <a:r>
              <a:rPr lang="en-US" sz="2800" dirty="0" err="1" smtClean="0">
                <a:latin typeface="Times New Roman" pitchFamily="18" charset="0"/>
                <a:cs typeface="Times New Roman" pitchFamily="18" charset="0"/>
              </a:rPr>
              <a:t>mặc</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d. </a:t>
            </a:r>
            <a:r>
              <a:rPr lang="en-US" sz="2800" dirty="0" err="1" smtClean="0">
                <a:latin typeface="Times New Roman" pitchFamily="18" charset="0"/>
                <a:cs typeface="Times New Roman" pitchFamily="18" charset="0"/>
              </a:rPr>
              <a:t>Cả</a:t>
            </a:r>
            <a:r>
              <a:rPr lang="en-US" sz="2800" dirty="0" smtClean="0">
                <a:latin typeface="Times New Roman" pitchFamily="18" charset="0"/>
                <a:cs typeface="Times New Roman" pitchFamily="18" charset="0"/>
              </a:rPr>
              <a:t> A, B, C </a:t>
            </a:r>
            <a:r>
              <a:rPr lang="en-US" sz="2800" dirty="0" err="1" smtClean="0">
                <a:latin typeface="Times New Roman" pitchFamily="18" charset="0"/>
                <a:cs typeface="Times New Roman" pitchFamily="18" charset="0"/>
              </a:rPr>
              <a:t>đúng</a:t>
            </a:r>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val="373289265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2" presetClass="emph" presetSubtype="0" fill="hold" nodeType="clickEffect">
                                  <p:stCondLst>
                                    <p:cond delay="0"/>
                                  </p:stCondLst>
                                  <p:childTnLst>
                                    <p:animRot by="120000">
                                      <p:cBhvr>
                                        <p:cTn id="6" dur="100" fill="hold">
                                          <p:stCondLst>
                                            <p:cond delay="0"/>
                                          </p:stCondLst>
                                        </p:cTn>
                                        <p:tgtEl>
                                          <p:spTgt spid="3">
                                            <p:txEl>
                                              <p:pRg st="3" end="3"/>
                                            </p:txEl>
                                          </p:spTgt>
                                        </p:tgtEl>
                                        <p:attrNameLst>
                                          <p:attrName>r</p:attrName>
                                        </p:attrNameLst>
                                      </p:cBhvr>
                                    </p:animRot>
                                    <p:animRot by="-240000">
                                      <p:cBhvr>
                                        <p:cTn id="7" dur="200" fill="hold">
                                          <p:stCondLst>
                                            <p:cond delay="200"/>
                                          </p:stCondLst>
                                        </p:cTn>
                                        <p:tgtEl>
                                          <p:spTgt spid="3">
                                            <p:txEl>
                                              <p:pRg st="3" end="3"/>
                                            </p:txEl>
                                          </p:spTgt>
                                        </p:tgtEl>
                                        <p:attrNameLst>
                                          <p:attrName>r</p:attrName>
                                        </p:attrNameLst>
                                      </p:cBhvr>
                                    </p:animRot>
                                    <p:animRot by="240000">
                                      <p:cBhvr>
                                        <p:cTn id="8" dur="200" fill="hold">
                                          <p:stCondLst>
                                            <p:cond delay="400"/>
                                          </p:stCondLst>
                                        </p:cTn>
                                        <p:tgtEl>
                                          <p:spTgt spid="3">
                                            <p:txEl>
                                              <p:pRg st="3" end="3"/>
                                            </p:txEl>
                                          </p:spTgt>
                                        </p:tgtEl>
                                        <p:attrNameLst>
                                          <p:attrName>r</p:attrName>
                                        </p:attrNameLst>
                                      </p:cBhvr>
                                    </p:animRot>
                                    <p:animRot by="-240000">
                                      <p:cBhvr>
                                        <p:cTn id="9" dur="200" fill="hold">
                                          <p:stCondLst>
                                            <p:cond delay="600"/>
                                          </p:stCondLst>
                                        </p:cTn>
                                        <p:tgtEl>
                                          <p:spTgt spid="3">
                                            <p:txEl>
                                              <p:pRg st="3" end="3"/>
                                            </p:txEl>
                                          </p:spTgt>
                                        </p:tgtEl>
                                        <p:attrNameLst>
                                          <p:attrName>r</p:attrName>
                                        </p:attrNameLst>
                                      </p:cBhvr>
                                    </p:animRot>
                                    <p:animRot by="120000">
                                      <p:cBhvr>
                                        <p:cTn id="10" dur="200" fill="hold">
                                          <p:stCondLst>
                                            <p:cond delay="800"/>
                                          </p:stCondLst>
                                        </p:cTn>
                                        <p:tgtEl>
                                          <p:spTgt spid="3">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066800"/>
            <a:ext cx="6705600" cy="4876800"/>
          </a:xfrm>
        </p:spPr>
        <p:txBody>
          <a:bodyPr>
            <a:normAutofit/>
          </a:bodyPr>
          <a:lstStyle/>
          <a:p>
            <a:pPr marL="0" indent="0" algn="just">
              <a:buNone/>
            </a:pPr>
            <a:r>
              <a:rPr lang="en-US" sz="2800" dirty="0" smtClean="0">
                <a:latin typeface="Times New Roman" pitchFamily="18" charset="0"/>
                <a:cs typeface="Times New Roman" pitchFamily="18" charset="0"/>
              </a:rPr>
              <a:t>21. </a:t>
            </a:r>
            <a:r>
              <a:rPr lang="en-US" sz="2800" dirty="0" err="1" smtClean="0">
                <a:latin typeface="Times New Roman" pitchFamily="18" charset="0"/>
                <a:cs typeface="Times New Roman" pitchFamily="18" charset="0"/>
              </a:rPr>
              <a:t>Một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người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được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xem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là</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bị</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hạn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chế</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năng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lực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hành</a:t>
            </a:r>
            <a:r>
              <a:rPr lang="en-US" sz="2800" dirty="0" smtClean="0">
                <a:latin typeface="Times New Roman" pitchFamily="18" charset="0"/>
                <a:cs typeface="Times New Roman" pitchFamily="18" charset="0"/>
              </a:rPr>
              <a:t> vi </a:t>
            </a:r>
            <a:r>
              <a:rPr lang="en-US" sz="2800" dirty="0" err="1" smtClean="0">
                <a:latin typeface="Times New Roman" pitchFamily="18" charset="0"/>
                <a:cs typeface="Times New Roman" pitchFamily="18" charset="0"/>
              </a:rPr>
              <a:t>dân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sự</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khi</a:t>
            </a:r>
            <a:r>
              <a:rPr lang="en-US" sz="2800" dirty="0">
                <a:latin typeface="Times New Roman" pitchFamily="18" charset="0"/>
                <a:cs typeface="Times New Roman" pitchFamily="18" charset="0"/>
              </a:rPr>
              <a:t>:</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a. </a:t>
            </a:r>
            <a:r>
              <a:rPr lang="en-US" sz="2800" dirty="0" err="1" smtClean="0">
                <a:latin typeface="Times New Roman" pitchFamily="18" charset="0"/>
                <a:cs typeface="Times New Roman" pitchFamily="18" charset="0"/>
              </a:rPr>
              <a:t>từ</a:t>
            </a:r>
            <a:r>
              <a:rPr lang="en-US" sz="2800" dirty="0" smtClean="0">
                <a:latin typeface="Times New Roman" pitchFamily="18" charset="0"/>
                <a:cs typeface="Times New Roman" pitchFamily="18" charset="0"/>
              </a:rPr>
              <a:t> 6 </a:t>
            </a:r>
            <a:r>
              <a:rPr lang="en-US" sz="2800" dirty="0" err="1" smtClean="0">
                <a:latin typeface="Times New Roman" pitchFamily="18" charset="0"/>
                <a:cs typeface="Times New Roman" pitchFamily="18" charset="0"/>
              </a:rPr>
              <a:t>tuổi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đến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dưới</a:t>
            </a:r>
            <a:r>
              <a:rPr lang="en-US" sz="2800" dirty="0" smtClean="0">
                <a:latin typeface="Times New Roman" pitchFamily="18" charset="0"/>
                <a:cs typeface="Times New Roman" pitchFamily="18" charset="0"/>
              </a:rPr>
              <a:t> 18 </a:t>
            </a:r>
            <a:r>
              <a:rPr lang="en-US" sz="2800" dirty="0" err="1" smtClean="0">
                <a:latin typeface="Times New Roman" pitchFamily="18" charset="0"/>
                <a:cs typeface="Times New Roman" pitchFamily="18" charset="0"/>
              </a:rPr>
              <a:t>tuổi</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b. </a:t>
            </a:r>
            <a:r>
              <a:rPr lang="en-US" sz="2800" dirty="0" err="1" smtClean="0">
                <a:latin typeface="Times New Roman" pitchFamily="18" charset="0"/>
                <a:cs typeface="Times New Roman" pitchFamily="18" charset="0"/>
              </a:rPr>
              <a:t>từ</a:t>
            </a:r>
            <a:r>
              <a:rPr lang="en-US" sz="2800" dirty="0" smtClean="0">
                <a:latin typeface="Times New Roman" pitchFamily="18" charset="0"/>
                <a:cs typeface="Times New Roman" pitchFamily="18" charset="0"/>
              </a:rPr>
              <a:t> 15 </a:t>
            </a:r>
            <a:r>
              <a:rPr lang="en-US" sz="2800" dirty="0" err="1" smtClean="0">
                <a:latin typeface="Times New Roman" pitchFamily="18" charset="0"/>
                <a:cs typeface="Times New Roman" pitchFamily="18" charset="0"/>
              </a:rPr>
              <a:t>tuổi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đến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dưới</a:t>
            </a:r>
            <a:r>
              <a:rPr lang="en-US" sz="2800" dirty="0" smtClean="0">
                <a:latin typeface="Times New Roman" pitchFamily="18" charset="0"/>
                <a:cs typeface="Times New Roman" pitchFamily="18" charset="0"/>
              </a:rPr>
              <a:t> 18 </a:t>
            </a:r>
            <a:r>
              <a:rPr lang="en-US" sz="2800" dirty="0" err="1" smtClean="0">
                <a:latin typeface="Times New Roman" pitchFamily="18" charset="0"/>
                <a:cs typeface="Times New Roman" pitchFamily="18" charset="0"/>
              </a:rPr>
              <a:t>tuổi</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c. </a:t>
            </a:r>
            <a:r>
              <a:rPr lang="en-US" sz="2800" dirty="0" err="1" smtClean="0">
                <a:latin typeface="Times New Roman" pitchFamily="18" charset="0"/>
                <a:cs typeface="Times New Roman" pitchFamily="18" charset="0"/>
              </a:rPr>
              <a:t>bị</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bệnh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tâm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thần</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d. </a:t>
            </a:r>
            <a:r>
              <a:rPr lang="en-US" sz="2800" dirty="0" err="1" smtClean="0">
                <a:latin typeface="Times New Roman" pitchFamily="18" charset="0"/>
                <a:cs typeface="Times New Roman" pitchFamily="18" charset="0"/>
              </a:rPr>
              <a:t>Cả</a:t>
            </a:r>
            <a:r>
              <a:rPr lang="en-US" sz="2800" dirty="0" smtClean="0">
                <a:latin typeface="Times New Roman" pitchFamily="18" charset="0"/>
                <a:cs typeface="Times New Roman" pitchFamily="18" charset="0"/>
              </a:rPr>
              <a:t> A, B, C </a:t>
            </a:r>
            <a:r>
              <a:rPr lang="en-US" sz="2800" dirty="0" err="1" smtClean="0">
                <a:latin typeface="Times New Roman" pitchFamily="18" charset="0"/>
                <a:cs typeface="Times New Roman" pitchFamily="18" charset="0"/>
              </a:rPr>
              <a:t>đều</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sai</a:t>
            </a:r>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val="90936909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mph" presetSubtype="0" fill="hold" nodeType="clickEffect">
                                  <p:stCondLst>
                                    <p:cond delay="0"/>
                                  </p:stCondLst>
                                  <p:iterate type="lt">
                                    <p:tmPct val="10000"/>
                                  </p:iterate>
                                  <p:childTnLst>
                                    <p:animMotion origin="layout" path="M 0.0 0.0 L 0.0 -0.07213" pathEditMode="relative" ptsTypes="">
                                      <p:cBhvr>
                                        <p:cTn id="6" dur="250" accel="50000" decel="50000" autoRev="1" fill="hold">
                                          <p:stCondLst>
                                            <p:cond delay="0"/>
                                          </p:stCondLst>
                                        </p:cTn>
                                        <p:tgtEl>
                                          <p:spTgt spid="3">
                                            <p:txEl>
                                              <p:pRg st="4" end="4"/>
                                            </p:txEl>
                                          </p:spTgt>
                                        </p:tgtEl>
                                        <p:attrNameLst>
                                          <p:attrName>ppt_x</p:attrName>
                                          <p:attrName>ppt_y</p:attrName>
                                        </p:attrNameLst>
                                      </p:cBhvr>
                                    </p:animMotion>
                                    <p:animRot by="1500000">
                                      <p:cBhvr>
                                        <p:cTn id="7" dur="125" fill="hold">
                                          <p:stCondLst>
                                            <p:cond delay="0"/>
                                          </p:stCondLst>
                                        </p:cTn>
                                        <p:tgtEl>
                                          <p:spTgt spid="3">
                                            <p:txEl>
                                              <p:pRg st="4" end="4"/>
                                            </p:txEl>
                                          </p:spTgt>
                                        </p:tgtEl>
                                        <p:attrNameLst>
                                          <p:attrName>r</p:attrName>
                                        </p:attrNameLst>
                                      </p:cBhvr>
                                    </p:animRot>
                                    <p:animRot by="-1500000">
                                      <p:cBhvr>
                                        <p:cTn id="8" dur="125" fill="hold">
                                          <p:stCondLst>
                                            <p:cond delay="125"/>
                                          </p:stCondLst>
                                        </p:cTn>
                                        <p:tgtEl>
                                          <p:spTgt spid="3">
                                            <p:txEl>
                                              <p:pRg st="4" end="4"/>
                                            </p:txEl>
                                          </p:spTgt>
                                        </p:tgtEl>
                                        <p:attrNameLst>
                                          <p:attrName>r</p:attrName>
                                        </p:attrNameLst>
                                      </p:cBhvr>
                                    </p:animRot>
                                    <p:animRot by="-1500000">
                                      <p:cBhvr>
                                        <p:cTn id="9" dur="125" fill="hold">
                                          <p:stCondLst>
                                            <p:cond delay="250"/>
                                          </p:stCondLst>
                                        </p:cTn>
                                        <p:tgtEl>
                                          <p:spTgt spid="3">
                                            <p:txEl>
                                              <p:pRg st="4" end="4"/>
                                            </p:txEl>
                                          </p:spTgt>
                                        </p:tgtEl>
                                        <p:attrNameLst>
                                          <p:attrName>r</p:attrName>
                                        </p:attrNameLst>
                                      </p:cBhvr>
                                    </p:animRot>
                                    <p:animRot by="1500000">
                                      <p:cBhvr>
                                        <p:cTn id="10" dur="125" fill="hold">
                                          <p:stCondLst>
                                            <p:cond delay="375"/>
                                          </p:stCondLst>
                                        </p:cTn>
                                        <p:tgtEl>
                                          <p:spTgt spid="3">
                                            <p:txEl>
                                              <p:pRg st="4" end="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1066800"/>
            <a:ext cx="6934200" cy="4724400"/>
          </a:xfrm>
        </p:spPr>
        <p:txBody>
          <a:bodyPr>
            <a:normAutofit/>
          </a:bodyPr>
          <a:lstStyle/>
          <a:p>
            <a:pPr marL="0" lvl="0" indent="0" algn="just">
              <a:buNone/>
            </a:pPr>
            <a:r>
              <a:rPr lang="en-US" sz="3000" dirty="0" smtClean="0">
                <a:latin typeface="Times New Roman" pitchFamily="18" charset="0"/>
                <a:cs typeface="Times New Roman" pitchFamily="18" charset="0"/>
              </a:rPr>
              <a:t>22. </a:t>
            </a:r>
            <a:r>
              <a:rPr lang="en-US" sz="3000" dirty="0" err="1" smtClean="0">
                <a:latin typeface="Times New Roman" pitchFamily="18" charset="0"/>
                <a:cs typeface="Times New Roman" pitchFamily="18" charset="0"/>
              </a:rPr>
              <a:t>Chủ</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quyền</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quốc</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gia</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là</a:t>
            </a:r>
            <a:r>
              <a:rPr lang="en-US" sz="3000" dirty="0" smtClean="0">
                <a:latin typeface="Times New Roman" pitchFamily="18" charset="0"/>
                <a:cs typeface="Times New Roman" pitchFamily="18" charset="0"/>
              </a:rPr>
              <a:t>:</a:t>
            </a:r>
          </a:p>
          <a:p>
            <a:pPr marL="0" lvl="0" indent="0" algn="just">
              <a:buNone/>
            </a:pPr>
            <a:r>
              <a:rPr lang="en-US" sz="3000" dirty="0" smtClean="0">
                <a:latin typeface="Times New Roman" pitchFamily="18" charset="0"/>
                <a:cs typeface="Times New Roman" pitchFamily="18" charset="0"/>
              </a:rPr>
              <a:t>    a. </a:t>
            </a:r>
            <a:r>
              <a:rPr lang="en-US" sz="3000" dirty="0" err="1" smtClean="0">
                <a:latin typeface="Times New Roman" pitchFamily="18" charset="0"/>
                <a:cs typeface="Times New Roman" pitchFamily="18" charset="0"/>
              </a:rPr>
              <a:t>Quyền</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độc</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lập</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tự</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quyết</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của</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quốc</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gia</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trong</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lĩnh</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vực</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đối</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nội</a:t>
            </a:r>
            <a:endParaRPr lang="en-US" sz="3000" dirty="0" smtClean="0">
              <a:latin typeface="Times New Roman" pitchFamily="18" charset="0"/>
              <a:cs typeface="Times New Roman" pitchFamily="18" charset="0"/>
            </a:endParaRPr>
          </a:p>
          <a:p>
            <a:pPr marL="0" indent="0" algn="just">
              <a:buNone/>
            </a:pPr>
            <a:r>
              <a:rPr lang="en-US" sz="3000" dirty="0" smtClean="0">
                <a:latin typeface="Times New Roman" pitchFamily="18" charset="0"/>
                <a:cs typeface="Times New Roman" pitchFamily="18" charset="0"/>
              </a:rPr>
              <a:t>    b.</a:t>
            </a:r>
            <a:r>
              <a:rPr lang="en-US" sz="3000" dirty="0">
                <a:latin typeface="Times New Roman" pitchFamily="18" charset="0"/>
                <a:cs typeface="Times New Roman" pitchFamily="18" charset="0"/>
              </a:rPr>
              <a:t> </a:t>
            </a:r>
            <a:r>
              <a:rPr lang="en-US" sz="3000" dirty="0" err="1" smtClean="0">
                <a:latin typeface="Times New Roman" pitchFamily="18" charset="0"/>
                <a:cs typeface="Times New Roman" pitchFamily="18" charset="0"/>
              </a:rPr>
              <a:t>Quyền</a:t>
            </a:r>
            <a:r>
              <a:rPr lang="en-US" sz="3000" dirty="0" smtClean="0">
                <a:latin typeface="Times New Roman" pitchFamily="18" charset="0"/>
                <a:cs typeface="Times New Roman" pitchFamily="18" charset="0"/>
              </a:rPr>
              <a:t> </a:t>
            </a:r>
            <a:r>
              <a:rPr lang="en-US" sz="3000" dirty="0" err="1">
                <a:latin typeface="Times New Roman" pitchFamily="18" charset="0"/>
                <a:cs typeface="Times New Roman" pitchFamily="18" charset="0"/>
              </a:rPr>
              <a:t>độc</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lập</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tự</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quyết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của</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quốc</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gia</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trong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lĩnh</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vực</a:t>
            </a:r>
            <a:r>
              <a:rPr lang="en-US" sz="3000" dirty="0">
                <a:latin typeface="Times New Roman" pitchFamily="18" charset="0"/>
                <a:cs typeface="Times New Roman" pitchFamily="18" charset="0"/>
              </a:rPr>
              <a:t> </a:t>
            </a:r>
            <a:r>
              <a:rPr lang="en-US" sz="3000" dirty="0" err="1" smtClean="0">
                <a:latin typeface="Times New Roman" pitchFamily="18" charset="0"/>
                <a:cs typeface="Times New Roman" pitchFamily="18" charset="0"/>
              </a:rPr>
              <a:t>đối</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ngoại</a:t>
            </a:r>
            <a:endParaRPr lang="en-US" sz="3000" dirty="0">
              <a:latin typeface="Times New Roman" pitchFamily="18" charset="0"/>
              <a:cs typeface="Times New Roman" pitchFamily="18" charset="0"/>
            </a:endParaRPr>
          </a:p>
          <a:p>
            <a:pPr marL="0" indent="0" algn="just">
              <a:buNone/>
            </a:pPr>
            <a:r>
              <a:rPr lang="en-US" sz="3000" dirty="0" smtClean="0">
                <a:latin typeface="Times New Roman" pitchFamily="18" charset="0"/>
                <a:cs typeface="Times New Roman" pitchFamily="18" charset="0"/>
              </a:rPr>
              <a:t>    c. </a:t>
            </a:r>
            <a:r>
              <a:rPr lang="en-US" sz="3000" dirty="0" err="1" smtClean="0">
                <a:latin typeface="Times New Roman" pitchFamily="18" charset="0"/>
                <a:cs typeface="Times New Roman" pitchFamily="18" charset="0"/>
              </a:rPr>
              <a:t>Quyền</a:t>
            </a:r>
            <a:r>
              <a:rPr lang="en-US" sz="3000" dirty="0" smtClean="0">
                <a:latin typeface="Times New Roman" pitchFamily="18" charset="0"/>
                <a:cs typeface="Times New Roman" pitchFamily="18" charset="0"/>
              </a:rPr>
              <a:t> ban </a:t>
            </a:r>
            <a:r>
              <a:rPr lang="en-US" sz="3000" dirty="0" err="1" smtClean="0">
                <a:latin typeface="Times New Roman" pitchFamily="18" charset="0"/>
                <a:cs typeface="Times New Roman" pitchFamily="18" charset="0"/>
              </a:rPr>
              <a:t>hành</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pháp</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luật</a:t>
            </a:r>
            <a:endParaRPr lang="en-US" sz="3000" dirty="0" smtClean="0">
              <a:latin typeface="Times New Roman" pitchFamily="18" charset="0"/>
              <a:cs typeface="Times New Roman" pitchFamily="18" charset="0"/>
            </a:endParaRPr>
          </a:p>
          <a:p>
            <a:pPr marL="0" indent="0" algn="just">
              <a:buNone/>
            </a:pPr>
            <a:r>
              <a:rPr lang="en-US" sz="3000" dirty="0" smtClean="0">
                <a:latin typeface="Times New Roman" pitchFamily="18" charset="0"/>
                <a:cs typeface="Times New Roman" pitchFamily="18" charset="0"/>
              </a:rPr>
              <a:t>    d. A </a:t>
            </a:r>
            <a:r>
              <a:rPr lang="en-US" sz="3000" dirty="0" err="1" smtClean="0">
                <a:latin typeface="Times New Roman" pitchFamily="18" charset="0"/>
                <a:cs typeface="Times New Roman" pitchFamily="18" charset="0"/>
              </a:rPr>
              <a:t>và</a:t>
            </a:r>
            <a:r>
              <a:rPr lang="en-US" sz="3000" dirty="0" smtClean="0">
                <a:latin typeface="Times New Roman" pitchFamily="18" charset="0"/>
                <a:cs typeface="Times New Roman" pitchFamily="18" charset="0"/>
              </a:rPr>
              <a:t> B </a:t>
            </a:r>
            <a:r>
              <a:rPr lang="en-US" sz="3000" dirty="0" err="1" smtClean="0">
                <a:latin typeface="Times New Roman" pitchFamily="18" charset="0"/>
                <a:cs typeface="Times New Roman" pitchFamily="18" charset="0"/>
              </a:rPr>
              <a:t>đúng</a:t>
            </a:r>
            <a:endParaRPr lang="en-US" sz="3000" dirty="0">
              <a:latin typeface="Times New Roman" pitchFamily="18" charset="0"/>
              <a:cs typeface="Times New Roman" pitchFamily="18" charset="0"/>
            </a:endParaRPr>
          </a:p>
          <a:p>
            <a:endParaRPr lang="en-US" dirty="0"/>
          </a:p>
        </p:txBody>
      </p:sp>
    </p:spTree>
    <p:extLst>
      <p:ext uri="{BB962C8B-B14F-4D97-AF65-F5344CB8AC3E}">
        <p14:creationId xmlns:p14="http://schemas.microsoft.com/office/powerpoint/2010/main" val="372899046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2" presetClass="emph" presetSubtype="0" fill="hold" nodeType="clickEffect">
                                  <p:stCondLst>
                                    <p:cond delay="0"/>
                                  </p:stCondLst>
                                  <p:childTnLst>
                                    <p:animRot by="120000">
                                      <p:cBhvr>
                                        <p:cTn id="6" dur="100" fill="hold">
                                          <p:stCondLst>
                                            <p:cond delay="0"/>
                                          </p:stCondLst>
                                        </p:cTn>
                                        <p:tgtEl>
                                          <p:spTgt spid="3">
                                            <p:txEl>
                                              <p:pRg st="4" end="4"/>
                                            </p:txEl>
                                          </p:spTgt>
                                        </p:tgtEl>
                                        <p:attrNameLst>
                                          <p:attrName>r</p:attrName>
                                        </p:attrNameLst>
                                      </p:cBhvr>
                                    </p:animRot>
                                    <p:animRot by="-240000">
                                      <p:cBhvr>
                                        <p:cTn id="7" dur="200" fill="hold">
                                          <p:stCondLst>
                                            <p:cond delay="200"/>
                                          </p:stCondLst>
                                        </p:cTn>
                                        <p:tgtEl>
                                          <p:spTgt spid="3">
                                            <p:txEl>
                                              <p:pRg st="4" end="4"/>
                                            </p:txEl>
                                          </p:spTgt>
                                        </p:tgtEl>
                                        <p:attrNameLst>
                                          <p:attrName>r</p:attrName>
                                        </p:attrNameLst>
                                      </p:cBhvr>
                                    </p:animRot>
                                    <p:animRot by="240000">
                                      <p:cBhvr>
                                        <p:cTn id="8" dur="200" fill="hold">
                                          <p:stCondLst>
                                            <p:cond delay="400"/>
                                          </p:stCondLst>
                                        </p:cTn>
                                        <p:tgtEl>
                                          <p:spTgt spid="3">
                                            <p:txEl>
                                              <p:pRg st="4" end="4"/>
                                            </p:txEl>
                                          </p:spTgt>
                                        </p:tgtEl>
                                        <p:attrNameLst>
                                          <p:attrName>r</p:attrName>
                                        </p:attrNameLst>
                                      </p:cBhvr>
                                    </p:animRot>
                                    <p:animRot by="-240000">
                                      <p:cBhvr>
                                        <p:cTn id="9" dur="200" fill="hold">
                                          <p:stCondLst>
                                            <p:cond delay="600"/>
                                          </p:stCondLst>
                                        </p:cTn>
                                        <p:tgtEl>
                                          <p:spTgt spid="3">
                                            <p:txEl>
                                              <p:pRg st="4" end="4"/>
                                            </p:txEl>
                                          </p:spTgt>
                                        </p:tgtEl>
                                        <p:attrNameLst>
                                          <p:attrName>r</p:attrName>
                                        </p:attrNameLst>
                                      </p:cBhvr>
                                    </p:animRot>
                                    <p:animRot by="120000">
                                      <p:cBhvr>
                                        <p:cTn id="10" dur="200" fill="hold">
                                          <p:stCondLst>
                                            <p:cond delay="800"/>
                                          </p:stCondLst>
                                        </p:cTn>
                                        <p:tgtEl>
                                          <p:spTgt spid="3">
                                            <p:txEl>
                                              <p:pRg st="4" end="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95400" y="990600"/>
            <a:ext cx="6629400" cy="4732469"/>
          </a:xfrm>
        </p:spPr>
        <p:txBody>
          <a:bodyPr>
            <a:normAutofit/>
          </a:bodyPr>
          <a:lstStyle/>
          <a:p>
            <a:pPr marL="0" indent="0" algn="just">
              <a:buNone/>
            </a:pPr>
            <a:r>
              <a:rPr lang="en-US" sz="2800" dirty="0" smtClean="0">
                <a:latin typeface="Times New Roman" pitchFamily="18" charset="0"/>
                <a:cs typeface="Times New Roman" pitchFamily="18" charset="0"/>
              </a:rPr>
              <a:t>23. </a:t>
            </a:r>
            <a:r>
              <a:rPr lang="en-US" sz="2800" dirty="0" err="1" smtClean="0">
                <a:latin typeface="Times New Roman" pitchFamily="18" charset="0"/>
                <a:cs typeface="Times New Roman" pitchFamily="18" charset="0"/>
              </a:rPr>
              <a:t>Thủ</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tục</a:t>
            </a:r>
            <a:r>
              <a:rPr lang="en-US" sz="2800" dirty="0" smtClean="0">
                <a:latin typeface="Times New Roman" pitchFamily="18" charset="0"/>
                <a:cs typeface="Times New Roman" pitchFamily="18" charset="0"/>
              </a:rPr>
              <a:t> </a:t>
            </a:r>
            <a:r>
              <a:rPr lang="en-US" sz="2800" i="1" dirty="0" err="1" smtClean="0">
                <a:latin typeface="Times New Roman" pitchFamily="18" charset="0"/>
                <a:cs typeface="Times New Roman" pitchFamily="18" charset="0"/>
              </a:rPr>
              <a:t>tố</a:t>
            </a:r>
            <a:r>
              <a:rPr lang="en-US" sz="2800" i="1" dirty="0" smtClean="0">
                <a:latin typeface="Times New Roman" pitchFamily="18" charset="0"/>
                <a:cs typeface="Times New Roman" pitchFamily="18" charset="0"/>
              </a:rPr>
              <a:t> </a:t>
            </a:r>
            <a:r>
              <a:rPr lang="en-US" sz="2800" i="1" dirty="0" err="1" smtClean="0">
                <a:latin typeface="Times New Roman" pitchFamily="18" charset="0"/>
                <a:cs typeface="Times New Roman" pitchFamily="18" charset="0"/>
              </a:rPr>
              <a:t>tụng</a:t>
            </a:r>
            <a:r>
              <a:rPr lang="en-US" sz="2800" i="1" dirty="0" smtClean="0">
                <a:latin typeface="Times New Roman" pitchFamily="18" charset="0"/>
                <a:cs typeface="Times New Roman" pitchFamily="18" charset="0"/>
              </a:rPr>
              <a:t> </a:t>
            </a:r>
            <a:r>
              <a:rPr lang="en-US" sz="2800" i="1" dirty="0" err="1" smtClean="0">
                <a:latin typeface="Times New Roman" pitchFamily="18" charset="0"/>
                <a:cs typeface="Times New Roman" pitchFamily="18" charset="0"/>
              </a:rPr>
              <a:t>hình</a:t>
            </a:r>
            <a:r>
              <a:rPr lang="en-US" sz="2800" i="1" dirty="0" smtClean="0">
                <a:latin typeface="Times New Roman" pitchFamily="18" charset="0"/>
                <a:cs typeface="Times New Roman" pitchFamily="18" charset="0"/>
              </a:rPr>
              <a:t> </a:t>
            </a:r>
            <a:r>
              <a:rPr lang="en-US" sz="2800" i="1" dirty="0" err="1" smtClean="0">
                <a:latin typeface="Times New Roman" pitchFamily="18" charset="0"/>
                <a:cs typeface="Times New Roman" pitchFamily="18" charset="0"/>
              </a:rPr>
              <a:t>sự</a:t>
            </a:r>
            <a:r>
              <a:rPr lang="en-US" sz="2800" i="1"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bắt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đầu</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khi</a:t>
            </a:r>
            <a:r>
              <a:rPr lang="en-US" sz="2800" dirty="0" smtClean="0">
                <a:latin typeface="Times New Roman" pitchFamily="18" charset="0"/>
                <a:cs typeface="Times New Roman" pitchFamily="18" charset="0"/>
              </a:rPr>
              <a:t>:</a:t>
            </a:r>
          </a:p>
          <a:p>
            <a:pPr marL="0" indent="0" algn="just">
              <a:buNone/>
            </a:pPr>
            <a:r>
              <a:rPr lang="en-US" sz="2800" dirty="0" smtClean="0">
                <a:latin typeface="Times New Roman" pitchFamily="18" charset="0"/>
                <a:cs typeface="Times New Roman" pitchFamily="18" charset="0"/>
              </a:rPr>
              <a:t>    a. </a:t>
            </a:r>
            <a:r>
              <a:rPr lang="en-US" sz="2800" dirty="0" err="1" smtClean="0">
                <a:latin typeface="Times New Roman" pitchFamily="18" charset="0"/>
                <a:cs typeface="Times New Roman" pitchFamily="18" charset="0"/>
              </a:rPr>
              <a:t>Cơ</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quan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nhà</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nước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có</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thẩm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quyền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nhận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được</a:t>
            </a:r>
            <a:r>
              <a:rPr lang="en-US" sz="2800" dirty="0" smtClean="0">
                <a:latin typeface="Times New Roman" pitchFamily="18" charset="0"/>
                <a:cs typeface="Times New Roman" pitchFamily="18" charset="0"/>
              </a:rPr>
              <a:t> tin </a:t>
            </a:r>
            <a:r>
              <a:rPr lang="en-US" sz="2800" dirty="0" err="1" smtClean="0">
                <a:latin typeface="Times New Roman" pitchFamily="18" charset="0"/>
                <a:cs typeface="Times New Roman" pitchFamily="18" charset="0"/>
              </a:rPr>
              <a:t>tố</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giác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tội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phạm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của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công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dân</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b. </a:t>
            </a:r>
            <a:r>
              <a:rPr lang="en-US" sz="2800" dirty="0" err="1" smtClean="0">
                <a:latin typeface="Times New Roman" pitchFamily="18" charset="0"/>
                <a:cs typeface="Times New Roman" pitchFamily="18" charset="0"/>
              </a:rPr>
              <a:t>người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phạm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tội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tự</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thú</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c. </a:t>
            </a:r>
            <a:r>
              <a:rPr lang="en-US" sz="2800" dirty="0" err="1" smtClean="0">
                <a:latin typeface="Times New Roman" pitchFamily="18" charset="0"/>
                <a:cs typeface="Times New Roman" pitchFamily="18" charset="0"/>
              </a:rPr>
              <a:t>Cơ</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quan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nhà</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nước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có</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thẩm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quyền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phát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hiện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hành</a:t>
            </a:r>
            <a:r>
              <a:rPr lang="en-US" sz="2800" dirty="0" smtClean="0">
                <a:latin typeface="Times New Roman" pitchFamily="18" charset="0"/>
                <a:cs typeface="Times New Roman" pitchFamily="18" charset="0"/>
              </a:rPr>
              <a:t> vi </a:t>
            </a:r>
            <a:r>
              <a:rPr lang="en-US" sz="2800" dirty="0" err="1" smtClean="0">
                <a:latin typeface="Times New Roman" pitchFamily="18" charset="0"/>
                <a:cs typeface="Times New Roman" pitchFamily="18" charset="0"/>
              </a:rPr>
              <a:t>phạm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tội</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d. </a:t>
            </a:r>
            <a:r>
              <a:rPr lang="en-US" sz="2800" dirty="0" err="1" smtClean="0">
                <a:latin typeface="Times New Roman" pitchFamily="18" charset="0"/>
                <a:cs typeface="Times New Roman" pitchFamily="18" charset="0"/>
              </a:rPr>
              <a:t>Cả</a:t>
            </a:r>
            <a:r>
              <a:rPr lang="en-US" sz="2800" dirty="0" smtClean="0">
                <a:latin typeface="Times New Roman" pitchFamily="18" charset="0"/>
                <a:cs typeface="Times New Roman" pitchFamily="18" charset="0"/>
              </a:rPr>
              <a:t> A, B, C </a:t>
            </a:r>
            <a:r>
              <a:rPr lang="en-US" sz="2800" dirty="0" err="1" smtClean="0">
                <a:latin typeface="Times New Roman" pitchFamily="18" charset="0"/>
                <a:cs typeface="Times New Roman" pitchFamily="18" charset="0"/>
              </a:rPr>
              <a:t>đều</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đúng</a:t>
            </a:r>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val="1540599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mph" presetSubtype="0" fill="hold" nodeType="clickEffect">
                                  <p:stCondLst>
                                    <p:cond delay="0"/>
                                  </p:stCondLst>
                                  <p:iterate type="lt">
                                    <p:tmPct val="10000"/>
                                  </p:iterate>
                                  <p:childTnLst>
                                    <p:animMotion origin="layout" path="M 0.0 0.0 L 0.0 -0.07213" pathEditMode="relative" ptsTypes="">
                                      <p:cBhvr>
                                        <p:cTn id="6" dur="250" accel="50000" decel="50000" autoRev="1" fill="hold">
                                          <p:stCondLst>
                                            <p:cond delay="0"/>
                                          </p:stCondLst>
                                        </p:cTn>
                                        <p:tgtEl>
                                          <p:spTgt spid="3">
                                            <p:txEl>
                                              <p:pRg st="4" end="4"/>
                                            </p:txEl>
                                          </p:spTgt>
                                        </p:tgtEl>
                                        <p:attrNameLst>
                                          <p:attrName>ppt_x</p:attrName>
                                          <p:attrName>ppt_y</p:attrName>
                                        </p:attrNameLst>
                                      </p:cBhvr>
                                    </p:animMotion>
                                    <p:animRot by="1500000">
                                      <p:cBhvr>
                                        <p:cTn id="7" dur="125" fill="hold">
                                          <p:stCondLst>
                                            <p:cond delay="0"/>
                                          </p:stCondLst>
                                        </p:cTn>
                                        <p:tgtEl>
                                          <p:spTgt spid="3">
                                            <p:txEl>
                                              <p:pRg st="4" end="4"/>
                                            </p:txEl>
                                          </p:spTgt>
                                        </p:tgtEl>
                                        <p:attrNameLst>
                                          <p:attrName>r</p:attrName>
                                        </p:attrNameLst>
                                      </p:cBhvr>
                                    </p:animRot>
                                    <p:animRot by="-1500000">
                                      <p:cBhvr>
                                        <p:cTn id="8" dur="125" fill="hold">
                                          <p:stCondLst>
                                            <p:cond delay="125"/>
                                          </p:stCondLst>
                                        </p:cTn>
                                        <p:tgtEl>
                                          <p:spTgt spid="3">
                                            <p:txEl>
                                              <p:pRg st="4" end="4"/>
                                            </p:txEl>
                                          </p:spTgt>
                                        </p:tgtEl>
                                        <p:attrNameLst>
                                          <p:attrName>r</p:attrName>
                                        </p:attrNameLst>
                                      </p:cBhvr>
                                    </p:animRot>
                                    <p:animRot by="-1500000">
                                      <p:cBhvr>
                                        <p:cTn id="9" dur="125" fill="hold">
                                          <p:stCondLst>
                                            <p:cond delay="250"/>
                                          </p:stCondLst>
                                        </p:cTn>
                                        <p:tgtEl>
                                          <p:spTgt spid="3">
                                            <p:txEl>
                                              <p:pRg st="4" end="4"/>
                                            </p:txEl>
                                          </p:spTgt>
                                        </p:tgtEl>
                                        <p:attrNameLst>
                                          <p:attrName>r</p:attrName>
                                        </p:attrNameLst>
                                      </p:cBhvr>
                                    </p:animRot>
                                    <p:animRot by="1500000">
                                      <p:cBhvr>
                                        <p:cTn id="10" dur="125" fill="hold">
                                          <p:stCondLst>
                                            <p:cond delay="375"/>
                                          </p:stCondLst>
                                        </p:cTn>
                                        <p:tgtEl>
                                          <p:spTgt spid="3">
                                            <p:txEl>
                                              <p:pRg st="4" end="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66800" y="1219200"/>
            <a:ext cx="6934200" cy="4503869"/>
          </a:xfrm>
        </p:spPr>
        <p:txBody>
          <a:bodyPr/>
          <a:lstStyle/>
          <a:p>
            <a:pPr marL="0" lvl="0" indent="0" algn="just">
              <a:buNone/>
            </a:pPr>
            <a:r>
              <a:rPr lang="en-US" sz="2800" dirty="0" smtClean="0">
                <a:latin typeface="Times New Roman" pitchFamily="18" charset="0"/>
                <a:cs typeface="Times New Roman" pitchFamily="18" charset="0"/>
              </a:rPr>
              <a:t>24. </a:t>
            </a:r>
            <a:r>
              <a:rPr lang="en-US" sz="2800" dirty="0" err="1" smtClean="0">
                <a:latin typeface="Times New Roman" pitchFamily="18" charset="0"/>
                <a:cs typeface="Times New Roman" pitchFamily="18" charset="0"/>
              </a:rPr>
              <a:t>Tổ</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chức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nào</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dưới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đây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có</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quyền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lực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công</a:t>
            </a:r>
            <a:endParaRPr lang="en-US" sz="2800" dirty="0">
              <a:latin typeface="Times New Roman" pitchFamily="18" charset="0"/>
              <a:cs typeface="Times New Roman" pitchFamily="18" charset="0"/>
            </a:endParaRPr>
          </a:p>
          <a:p>
            <a:pPr marL="0" lvl="0" indent="0" algn="just">
              <a:buNone/>
            </a:pPr>
            <a:r>
              <a:rPr lang="en-US" sz="2800" dirty="0" smtClean="0">
                <a:latin typeface="Times New Roman" pitchFamily="18" charset="0"/>
                <a:cs typeface="Times New Roman" pitchFamily="18" charset="0"/>
              </a:rPr>
              <a:t>    a. </a:t>
            </a:r>
            <a:r>
              <a:rPr lang="en-US" sz="2800" dirty="0" err="1" smtClean="0">
                <a:latin typeface="Times New Roman" pitchFamily="18" charset="0"/>
                <a:cs typeface="Times New Roman" pitchFamily="18" charset="0"/>
              </a:rPr>
              <a:t>Các</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tổ</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chức</a:t>
            </a:r>
            <a:r>
              <a:rPr lang="en-US" sz="2800" dirty="0">
                <a:latin typeface="Times New Roman" pitchFamily="18" charset="0"/>
                <a:cs typeface="Times New Roman" pitchFamily="18" charset="0"/>
              </a:rPr>
              <a:t> phi </a:t>
            </a:r>
            <a:r>
              <a:rPr lang="en-US" sz="2800" dirty="0" err="1">
                <a:latin typeface="Times New Roman" pitchFamily="18" charset="0"/>
                <a:cs typeface="Times New Roman" pitchFamily="18" charset="0"/>
              </a:rPr>
              <a:t>chính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phủ</a:t>
            </a:r>
            <a:endParaRPr lang="en-US" sz="2800" dirty="0">
              <a:latin typeface="Times New Roman" pitchFamily="18" charset="0"/>
              <a:cs typeface="Times New Roman" pitchFamily="18" charset="0"/>
            </a:endParaRPr>
          </a:p>
          <a:p>
            <a:pPr marL="0" lvl="0" indent="0" algn="just">
              <a:buNone/>
            </a:pPr>
            <a:r>
              <a:rPr lang="en-US" sz="2800" dirty="0" smtClean="0">
                <a:latin typeface="Times New Roman" pitchFamily="18" charset="0"/>
                <a:cs typeface="Times New Roman" pitchFamily="18" charset="0"/>
              </a:rPr>
              <a:t>    b. </a:t>
            </a:r>
            <a:r>
              <a:rPr lang="en-US" sz="2800" dirty="0" err="1" smtClean="0">
                <a:latin typeface="Times New Roman" pitchFamily="18" charset="0"/>
                <a:cs typeface="Times New Roman" pitchFamily="18" charset="0"/>
              </a:rPr>
              <a:t>Các</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tổng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công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ty</a:t>
            </a:r>
            <a:endParaRPr lang="en-US" sz="2800" dirty="0">
              <a:latin typeface="Times New Roman" pitchFamily="18" charset="0"/>
              <a:cs typeface="Times New Roman" pitchFamily="18" charset="0"/>
            </a:endParaRPr>
          </a:p>
          <a:p>
            <a:pPr marL="0" lvl="0" indent="0" algn="just">
              <a:buNone/>
            </a:pPr>
            <a:r>
              <a:rPr lang="en-US" sz="2800" dirty="0" smtClean="0">
                <a:latin typeface="Times New Roman" pitchFamily="18" charset="0"/>
                <a:cs typeface="Times New Roman" pitchFamily="18" charset="0"/>
              </a:rPr>
              <a:t>    c. </a:t>
            </a:r>
            <a:r>
              <a:rPr lang="en-US" sz="2800" dirty="0" err="1" smtClean="0">
                <a:latin typeface="Times New Roman" pitchFamily="18" charset="0"/>
                <a:cs typeface="Times New Roman" pitchFamily="18" charset="0"/>
              </a:rPr>
              <a:t>Hội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liên</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hiệp</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phụ</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nữ</a:t>
            </a:r>
            <a:endParaRPr lang="en-US" sz="2800" dirty="0">
              <a:latin typeface="Times New Roman" pitchFamily="18" charset="0"/>
              <a:cs typeface="Times New Roman" pitchFamily="18" charset="0"/>
            </a:endParaRPr>
          </a:p>
          <a:p>
            <a:pPr marL="0" lvl="0" indent="0" algn="just">
              <a:buNone/>
            </a:pPr>
            <a:r>
              <a:rPr lang="en-US" sz="2800" dirty="0" smtClean="0">
                <a:latin typeface="Times New Roman" pitchFamily="18" charset="0"/>
                <a:cs typeface="Times New Roman" pitchFamily="18" charset="0"/>
              </a:rPr>
              <a:t>    d. </a:t>
            </a:r>
            <a:r>
              <a:rPr lang="en-US" sz="2800" dirty="0" err="1" smtClean="0">
                <a:latin typeface="Times New Roman" pitchFamily="18" charset="0"/>
                <a:cs typeface="Times New Roman" pitchFamily="18" charset="0"/>
              </a:rPr>
              <a:t>Nhà</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nước</a:t>
            </a:r>
            <a:endParaRPr lang="en-US" sz="2800" dirty="0">
              <a:latin typeface="Times New Roman" pitchFamily="18" charset="0"/>
              <a:cs typeface="Times New Roman" pitchFamily="18" charset="0"/>
            </a:endParaRPr>
          </a:p>
          <a:p>
            <a:endParaRPr lang="en-US" dirty="0"/>
          </a:p>
        </p:txBody>
      </p:sp>
    </p:spTree>
    <p:extLst>
      <p:ext uri="{BB962C8B-B14F-4D97-AF65-F5344CB8AC3E}">
        <p14:creationId xmlns:p14="http://schemas.microsoft.com/office/powerpoint/2010/main" val="99966576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3">
                                            <p:txEl>
                                              <p:pRg st="4" end="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143000"/>
            <a:ext cx="6705600" cy="4580069"/>
          </a:xfrm>
        </p:spPr>
        <p:txBody>
          <a:bodyPr>
            <a:normAutofit/>
          </a:bodyPr>
          <a:lstStyle/>
          <a:p>
            <a:pPr marL="0" indent="0" algn="just">
              <a:buNone/>
            </a:pPr>
            <a:r>
              <a:rPr lang="en-US" sz="2800" dirty="0" smtClean="0">
                <a:latin typeface="Times New Roman" pitchFamily="18" charset="0"/>
                <a:cs typeface="Times New Roman" pitchFamily="18" charset="0"/>
              </a:rPr>
              <a:t>25. </a:t>
            </a:r>
            <a:r>
              <a:rPr lang="en-US" sz="2800" dirty="0" err="1" smtClean="0">
                <a:latin typeface="Times New Roman" pitchFamily="18" charset="0"/>
                <a:cs typeface="Times New Roman" pitchFamily="18" charset="0"/>
              </a:rPr>
              <a:t>Chủ</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thể</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sẽ</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không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thể</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tham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gia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quan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hệ</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pháp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luật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nếu</a:t>
            </a:r>
            <a:r>
              <a:rPr lang="en-US" sz="2800" dirty="0" smtClean="0">
                <a:latin typeface="Times New Roman" pitchFamily="18" charset="0"/>
                <a:cs typeface="Times New Roman" pitchFamily="18" charset="0"/>
              </a:rPr>
              <a:t>:</a:t>
            </a:r>
          </a:p>
          <a:p>
            <a:pPr marL="0" indent="0" algn="just">
              <a:buNone/>
            </a:pPr>
            <a:r>
              <a:rPr lang="en-US" sz="2800" dirty="0" smtClean="0">
                <a:latin typeface="Times New Roman" pitchFamily="18" charset="0"/>
                <a:cs typeface="Times New Roman" pitchFamily="18" charset="0"/>
              </a:rPr>
              <a:t>    a. </a:t>
            </a:r>
            <a:r>
              <a:rPr lang="en-US" sz="2800" dirty="0" err="1" smtClean="0">
                <a:latin typeface="Times New Roman" pitchFamily="18" charset="0"/>
                <a:cs typeface="Times New Roman" pitchFamily="18" charset="0"/>
              </a:rPr>
              <a:t>Không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có</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năng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lực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pháp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luật</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b. </a:t>
            </a:r>
            <a:r>
              <a:rPr lang="en-US" sz="2800" dirty="0" err="1" smtClean="0">
                <a:latin typeface="Times New Roman" pitchFamily="18" charset="0"/>
                <a:cs typeface="Times New Roman" pitchFamily="18" charset="0"/>
              </a:rPr>
              <a:t>Không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có</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năng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lực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hành</a:t>
            </a:r>
            <a:r>
              <a:rPr lang="en-US" sz="2800" dirty="0" smtClean="0">
                <a:latin typeface="Times New Roman" pitchFamily="18" charset="0"/>
                <a:cs typeface="Times New Roman" pitchFamily="18" charset="0"/>
              </a:rPr>
              <a:t> vi</a:t>
            </a:r>
          </a:p>
          <a:p>
            <a:pPr marL="0" indent="0" algn="just">
              <a:buNone/>
            </a:pPr>
            <a:r>
              <a:rPr lang="en-US" sz="2800" dirty="0" smtClean="0">
                <a:latin typeface="Times New Roman" pitchFamily="18" charset="0"/>
                <a:cs typeface="Times New Roman" pitchFamily="18" charset="0"/>
              </a:rPr>
              <a:t>    c. A </a:t>
            </a:r>
            <a:r>
              <a:rPr lang="en-US" sz="2800" dirty="0" err="1" smtClean="0">
                <a:latin typeface="Times New Roman" pitchFamily="18" charset="0"/>
                <a:cs typeface="Times New Roman" pitchFamily="18" charset="0"/>
              </a:rPr>
              <a:t>và</a:t>
            </a:r>
            <a:r>
              <a:rPr lang="en-US" sz="2800" dirty="0" smtClean="0">
                <a:latin typeface="Times New Roman" pitchFamily="18" charset="0"/>
                <a:cs typeface="Times New Roman" pitchFamily="18" charset="0"/>
              </a:rPr>
              <a:t> B </a:t>
            </a:r>
            <a:r>
              <a:rPr lang="en-US" sz="2800" dirty="0" err="1" smtClean="0">
                <a:latin typeface="Times New Roman" pitchFamily="18" charset="0"/>
                <a:cs typeface="Times New Roman" pitchFamily="18" charset="0"/>
              </a:rPr>
              <a:t>đều</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đúng</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d. </a:t>
            </a:r>
            <a:r>
              <a:rPr lang="en-US" sz="2800" dirty="0">
                <a:latin typeface="Times New Roman" pitchFamily="18" charset="0"/>
                <a:cs typeface="Times New Roman" pitchFamily="18" charset="0"/>
              </a:rPr>
              <a:t>A </a:t>
            </a:r>
            <a:r>
              <a:rPr lang="en-US" sz="2800" dirty="0" err="1">
                <a:latin typeface="Times New Roman" pitchFamily="18" charset="0"/>
                <a:cs typeface="Times New Roman" pitchFamily="18" charset="0"/>
              </a:rPr>
              <a:t>và</a:t>
            </a:r>
            <a:r>
              <a:rPr lang="en-US" sz="2800" dirty="0">
                <a:latin typeface="Times New Roman" pitchFamily="18" charset="0"/>
                <a:cs typeface="Times New Roman" pitchFamily="18" charset="0"/>
              </a:rPr>
              <a:t> B </a:t>
            </a:r>
            <a:r>
              <a:rPr lang="en-US" sz="2800" dirty="0" err="1">
                <a:latin typeface="Times New Roman" pitchFamily="18" charset="0"/>
                <a:cs typeface="Times New Roman" pitchFamily="18" charset="0"/>
              </a:rPr>
              <a:t>đều</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sai</a:t>
            </a:r>
            <a:endParaRPr lang="en-US" sz="2800" dirty="0">
              <a:latin typeface="Times New Roman" pitchFamily="18" charset="0"/>
              <a:cs typeface="Times New Roman" pitchFamily="18" charset="0"/>
            </a:endParaRPr>
          </a:p>
          <a:p>
            <a:pPr marL="0" indent="0" algn="just">
              <a:buNone/>
            </a:pPr>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val="93883754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mph" presetSubtype="0" fill="hold" nodeType="clickEffect">
                                  <p:stCondLst>
                                    <p:cond delay="0"/>
                                  </p:stCondLst>
                                  <p:iterate type="lt">
                                    <p:tmPct val="10000"/>
                                  </p:iterate>
                                  <p:childTnLst>
                                    <p:animMotion origin="layout" path="M 0.0 0.0 L 0.0 -0.07213" pathEditMode="relative" ptsTypes="">
                                      <p:cBhvr>
                                        <p:cTn id="6" dur="250" accel="50000" decel="50000" autoRev="1" fill="hold">
                                          <p:stCondLst>
                                            <p:cond delay="0"/>
                                          </p:stCondLst>
                                        </p:cTn>
                                        <p:tgtEl>
                                          <p:spTgt spid="3">
                                            <p:txEl>
                                              <p:pRg st="1" end="1"/>
                                            </p:txEl>
                                          </p:spTgt>
                                        </p:tgtEl>
                                        <p:attrNameLst>
                                          <p:attrName>ppt_x</p:attrName>
                                          <p:attrName>ppt_y</p:attrName>
                                        </p:attrNameLst>
                                      </p:cBhvr>
                                    </p:animMotion>
                                    <p:animRot by="1500000">
                                      <p:cBhvr>
                                        <p:cTn id="7" dur="125" fill="hold">
                                          <p:stCondLst>
                                            <p:cond delay="0"/>
                                          </p:stCondLst>
                                        </p:cTn>
                                        <p:tgtEl>
                                          <p:spTgt spid="3">
                                            <p:txEl>
                                              <p:pRg st="1" end="1"/>
                                            </p:txEl>
                                          </p:spTgt>
                                        </p:tgtEl>
                                        <p:attrNameLst>
                                          <p:attrName>r</p:attrName>
                                        </p:attrNameLst>
                                      </p:cBhvr>
                                    </p:animRot>
                                    <p:animRot by="-1500000">
                                      <p:cBhvr>
                                        <p:cTn id="8" dur="125" fill="hold">
                                          <p:stCondLst>
                                            <p:cond delay="125"/>
                                          </p:stCondLst>
                                        </p:cTn>
                                        <p:tgtEl>
                                          <p:spTgt spid="3">
                                            <p:txEl>
                                              <p:pRg st="1" end="1"/>
                                            </p:txEl>
                                          </p:spTgt>
                                        </p:tgtEl>
                                        <p:attrNameLst>
                                          <p:attrName>r</p:attrName>
                                        </p:attrNameLst>
                                      </p:cBhvr>
                                    </p:animRot>
                                    <p:animRot by="-1500000">
                                      <p:cBhvr>
                                        <p:cTn id="9" dur="125" fill="hold">
                                          <p:stCondLst>
                                            <p:cond delay="250"/>
                                          </p:stCondLst>
                                        </p:cTn>
                                        <p:tgtEl>
                                          <p:spTgt spid="3">
                                            <p:txEl>
                                              <p:pRg st="1" end="1"/>
                                            </p:txEl>
                                          </p:spTgt>
                                        </p:tgtEl>
                                        <p:attrNameLst>
                                          <p:attrName>r</p:attrName>
                                        </p:attrNameLst>
                                      </p:cBhvr>
                                    </p:animRot>
                                    <p:animRot by="1500000">
                                      <p:cBhvr>
                                        <p:cTn id="10" dur="125" fill="hold">
                                          <p:stCondLst>
                                            <p:cond delay="375"/>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990600"/>
            <a:ext cx="6934200" cy="5029200"/>
          </a:xfrm>
        </p:spPr>
        <p:txBody>
          <a:bodyPr>
            <a:normAutofit/>
          </a:bodyPr>
          <a:lstStyle/>
          <a:p>
            <a:pPr marL="0" indent="0" algn="just">
              <a:buNone/>
            </a:pPr>
            <a:r>
              <a:rPr lang="en-US" sz="2800" dirty="0" smtClean="0">
                <a:latin typeface="Times New Roman" pitchFamily="18" charset="0"/>
                <a:cs typeface="Times New Roman" pitchFamily="18" charset="0"/>
              </a:rPr>
              <a:t>26. </a:t>
            </a:r>
            <a:r>
              <a:rPr lang="en-US" sz="2800" dirty="0" err="1" smtClean="0">
                <a:latin typeface="Times New Roman" pitchFamily="18" charset="0"/>
                <a:cs typeface="Times New Roman" pitchFamily="18" charset="0"/>
              </a:rPr>
              <a:t>Hình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thức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nhà</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nước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được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thể</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hiện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chủ</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yếu</a:t>
            </a:r>
            <a:r>
              <a:rPr lang="en-US" sz="2800" dirty="0" smtClean="0">
                <a:latin typeface="Times New Roman" pitchFamily="18" charset="0"/>
                <a:cs typeface="Times New Roman" pitchFamily="18" charset="0"/>
              </a:rPr>
              <a:t> ở </a:t>
            </a:r>
            <a:r>
              <a:rPr lang="en-US" sz="2800" dirty="0" err="1" smtClean="0">
                <a:latin typeface="Times New Roman" pitchFamily="18" charset="0"/>
                <a:cs typeface="Times New Roman" pitchFamily="18" charset="0"/>
              </a:rPr>
              <a:t>các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khía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cạnh</a:t>
            </a:r>
            <a:r>
              <a:rPr lang="en-US" sz="2800" dirty="0" smtClean="0">
                <a:latin typeface="Times New Roman" pitchFamily="18" charset="0"/>
                <a:cs typeface="Times New Roman" pitchFamily="18" charset="0"/>
              </a:rPr>
              <a:t>:</a:t>
            </a:r>
          </a:p>
          <a:p>
            <a:pPr marL="0" indent="0" algn="just">
              <a:buNone/>
            </a:pPr>
            <a:r>
              <a:rPr lang="en-US" sz="2800" dirty="0" smtClean="0">
                <a:latin typeface="Times New Roman" pitchFamily="18" charset="0"/>
                <a:cs typeface="Times New Roman" pitchFamily="18" charset="0"/>
              </a:rPr>
              <a:t>    a. </a:t>
            </a:r>
            <a:r>
              <a:rPr lang="en-US" sz="2800" dirty="0" err="1" smtClean="0">
                <a:latin typeface="Times New Roman" pitchFamily="18" charset="0"/>
                <a:cs typeface="Times New Roman" pitchFamily="18" charset="0"/>
              </a:rPr>
              <a:t>Hình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thức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chính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thể</a:t>
            </a:r>
            <a:r>
              <a:rPr lang="en-US" sz="2800" dirty="0" smtClean="0">
                <a:latin typeface="Times New Roman" pitchFamily="18" charset="0"/>
                <a:cs typeface="Times New Roman" pitchFamily="18" charset="0"/>
              </a:rPr>
              <a:t> - </a:t>
            </a:r>
            <a:r>
              <a:rPr lang="en-US" sz="2800" dirty="0" err="1" smtClean="0">
                <a:latin typeface="Times New Roman" pitchFamily="18" charset="0"/>
                <a:cs typeface="Times New Roman" pitchFamily="18" charset="0"/>
              </a:rPr>
              <a:t>hình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thức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cấu</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trúc</a:t>
            </a:r>
            <a:r>
              <a:rPr lang="en-US" sz="2800" dirty="0" smtClean="0">
                <a:latin typeface="Times New Roman" pitchFamily="18" charset="0"/>
                <a:cs typeface="Times New Roman" pitchFamily="18" charset="0"/>
              </a:rPr>
              <a:t> – </a:t>
            </a:r>
            <a:r>
              <a:rPr lang="en-US" sz="2800" dirty="0" err="1" smtClean="0">
                <a:latin typeface="Times New Roman" pitchFamily="18" charset="0"/>
                <a:cs typeface="Times New Roman" pitchFamily="18" charset="0"/>
              </a:rPr>
              <a:t>chế</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độ</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kinh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tế</a:t>
            </a:r>
            <a:r>
              <a:rPr lang="en-US" sz="2800" dirty="0" smtClean="0">
                <a:latin typeface="Times New Roman" pitchFamily="18" charset="0"/>
                <a:cs typeface="Times New Roman" pitchFamily="18" charset="0"/>
              </a:rPr>
              <a:t> - </a:t>
            </a:r>
            <a:r>
              <a:rPr lang="en-US" sz="2800" dirty="0" err="1" smtClean="0">
                <a:latin typeface="Times New Roman" pitchFamily="18" charset="0"/>
                <a:cs typeface="Times New Roman" pitchFamily="18" charset="0"/>
              </a:rPr>
              <a:t>xã</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hội</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b.</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Hình</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thức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chính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thể</a:t>
            </a:r>
            <a:r>
              <a:rPr lang="en-US" sz="2800" dirty="0">
                <a:latin typeface="Times New Roman" pitchFamily="18" charset="0"/>
                <a:cs typeface="Times New Roman" pitchFamily="18" charset="0"/>
              </a:rPr>
              <a:t> - </a:t>
            </a:r>
            <a:r>
              <a:rPr lang="en-US" sz="2800" dirty="0" err="1">
                <a:latin typeface="Times New Roman" pitchFamily="18" charset="0"/>
                <a:cs typeface="Times New Roman" pitchFamily="18" charset="0"/>
              </a:rPr>
              <a:t>hình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thức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cấu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trúc</a:t>
            </a:r>
            <a:r>
              <a:rPr lang="en-US" sz="2800" dirty="0">
                <a:latin typeface="Times New Roman" pitchFamily="18" charset="0"/>
                <a:cs typeface="Times New Roman" pitchFamily="18" charset="0"/>
              </a:rPr>
              <a:t> – </a:t>
            </a:r>
            <a:r>
              <a:rPr lang="en-US" sz="2800" dirty="0" err="1">
                <a:latin typeface="Times New Roman" pitchFamily="18" charset="0"/>
                <a:cs typeface="Times New Roman" pitchFamily="18" charset="0"/>
              </a:rPr>
              <a:t>chế</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độ</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chính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trị</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c. </a:t>
            </a:r>
            <a:r>
              <a:rPr lang="en-US" sz="2800" dirty="0" err="1" smtClean="0">
                <a:latin typeface="Times New Roman" pitchFamily="18" charset="0"/>
                <a:cs typeface="Times New Roman" pitchFamily="18" charset="0"/>
              </a:rPr>
              <a:t>Hình</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thức</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chuyên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chính</a:t>
            </a:r>
            <a:r>
              <a:rPr lang="en-US" sz="2800" dirty="0" smtClean="0">
                <a:latin typeface="Times New Roman" pitchFamily="18" charset="0"/>
                <a:cs typeface="Times New Roman" pitchFamily="18" charset="0"/>
              </a:rPr>
              <a:t> - </a:t>
            </a:r>
            <a:r>
              <a:rPr lang="en-US" sz="2800" dirty="0" err="1">
                <a:latin typeface="Times New Roman" pitchFamily="18" charset="0"/>
                <a:cs typeface="Times New Roman" pitchFamily="18" charset="0"/>
              </a:rPr>
              <a:t>hình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thức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cấu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trúc</a:t>
            </a:r>
            <a:r>
              <a:rPr lang="en-US" sz="2800" dirty="0">
                <a:latin typeface="Times New Roman" pitchFamily="18" charset="0"/>
                <a:cs typeface="Times New Roman" pitchFamily="18" charset="0"/>
              </a:rPr>
              <a:t> – </a:t>
            </a:r>
            <a:r>
              <a:rPr lang="en-US" sz="2800" dirty="0" err="1">
                <a:latin typeface="Times New Roman" pitchFamily="18" charset="0"/>
                <a:cs typeface="Times New Roman" pitchFamily="18" charset="0"/>
              </a:rPr>
              <a:t>chế</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độ</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kinh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tế</a:t>
            </a:r>
            <a:r>
              <a:rPr lang="en-US" sz="2800" dirty="0" smtClean="0">
                <a:latin typeface="Times New Roman" pitchFamily="18" charset="0"/>
                <a:cs typeface="Times New Roman" pitchFamily="18" charset="0"/>
              </a:rPr>
              <a:t> - </a:t>
            </a:r>
            <a:r>
              <a:rPr lang="en-US" sz="2800" dirty="0" err="1" smtClean="0">
                <a:latin typeface="Times New Roman" pitchFamily="18" charset="0"/>
                <a:cs typeface="Times New Roman" pitchFamily="18" charset="0"/>
              </a:rPr>
              <a:t>xã</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hội</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d. </a:t>
            </a:r>
            <a:r>
              <a:rPr lang="en-US" sz="2800" dirty="0" err="1" smtClean="0">
                <a:latin typeface="Times New Roman" pitchFamily="18" charset="0"/>
                <a:cs typeface="Times New Roman" pitchFamily="18" charset="0"/>
              </a:rPr>
              <a:t>Hình</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thức</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chuyên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chính</a:t>
            </a:r>
            <a:r>
              <a:rPr lang="en-US" sz="2800" dirty="0" smtClean="0">
                <a:latin typeface="Times New Roman" pitchFamily="18" charset="0"/>
                <a:cs typeface="Times New Roman" pitchFamily="18" charset="0"/>
              </a:rPr>
              <a:t> - </a:t>
            </a:r>
            <a:r>
              <a:rPr lang="en-US" sz="2800" dirty="0" err="1">
                <a:latin typeface="Times New Roman" pitchFamily="18" charset="0"/>
                <a:cs typeface="Times New Roman" pitchFamily="18" charset="0"/>
              </a:rPr>
              <a:t>hình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thức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cấu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trúc</a:t>
            </a:r>
            <a:r>
              <a:rPr lang="en-US" sz="2800" dirty="0">
                <a:latin typeface="Times New Roman" pitchFamily="18" charset="0"/>
                <a:cs typeface="Times New Roman" pitchFamily="18" charset="0"/>
              </a:rPr>
              <a:t> – </a:t>
            </a:r>
            <a:r>
              <a:rPr lang="en-US" sz="2800" dirty="0" err="1">
                <a:latin typeface="Times New Roman" pitchFamily="18" charset="0"/>
                <a:cs typeface="Times New Roman" pitchFamily="18" charset="0"/>
              </a:rPr>
              <a:t>chế</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độ</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chính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trị</a:t>
            </a:r>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val="326718142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143000"/>
            <a:ext cx="6629400" cy="4580069"/>
          </a:xfrm>
        </p:spPr>
        <p:txBody>
          <a:bodyPr>
            <a:normAutofit/>
          </a:bodyPr>
          <a:lstStyle/>
          <a:p>
            <a:pPr marL="0" indent="0" algn="just">
              <a:buNone/>
            </a:pPr>
            <a:r>
              <a:rPr lang="en-US" sz="2800" dirty="0" smtClean="0">
                <a:latin typeface="Times New Roman" pitchFamily="18" charset="0"/>
                <a:cs typeface="Times New Roman" pitchFamily="18" charset="0"/>
              </a:rPr>
              <a:t>27. </a:t>
            </a:r>
            <a:r>
              <a:rPr lang="en-US" sz="2800" dirty="0" err="1" smtClean="0">
                <a:latin typeface="Times New Roman" pitchFamily="18" charset="0"/>
                <a:cs typeface="Times New Roman" pitchFamily="18" charset="0"/>
              </a:rPr>
              <a:t>Ông</a:t>
            </a:r>
            <a:r>
              <a:rPr lang="en-US" sz="2800" dirty="0" smtClean="0">
                <a:latin typeface="Times New Roman" pitchFamily="18" charset="0"/>
                <a:cs typeface="Times New Roman" pitchFamily="18" charset="0"/>
              </a:rPr>
              <a:t> A </a:t>
            </a:r>
            <a:r>
              <a:rPr lang="en-US" sz="2800" dirty="0" err="1" smtClean="0">
                <a:latin typeface="Times New Roman" pitchFamily="18" charset="0"/>
                <a:cs typeface="Times New Roman" pitchFamily="18" charset="0"/>
              </a:rPr>
              <a:t>và</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bà</a:t>
            </a:r>
            <a:r>
              <a:rPr lang="en-US" sz="2800" dirty="0" smtClean="0">
                <a:latin typeface="Times New Roman" pitchFamily="18" charset="0"/>
                <a:cs typeface="Times New Roman" pitchFamily="18" charset="0"/>
              </a:rPr>
              <a:t> B </a:t>
            </a:r>
            <a:r>
              <a:rPr lang="en-US" sz="2800" dirty="0" err="1" smtClean="0">
                <a:latin typeface="Times New Roman" pitchFamily="18" charset="0"/>
                <a:cs typeface="Times New Roman" pitchFamily="18" charset="0"/>
              </a:rPr>
              <a:t>kết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hôn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Quan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hệ</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hôn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nhân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này</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chịu</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sự</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tác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động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của</a:t>
            </a:r>
            <a:r>
              <a:rPr lang="en-US" sz="2800" dirty="0" smtClean="0">
                <a:latin typeface="Times New Roman" pitchFamily="18" charset="0"/>
                <a:cs typeface="Times New Roman" pitchFamily="18" charset="0"/>
              </a:rPr>
              <a:t>:</a:t>
            </a:r>
          </a:p>
          <a:p>
            <a:pPr marL="0" indent="0" algn="just">
              <a:buNone/>
            </a:pPr>
            <a:r>
              <a:rPr lang="en-US" sz="2800" dirty="0" smtClean="0">
                <a:latin typeface="Times New Roman" pitchFamily="18" charset="0"/>
                <a:cs typeface="Times New Roman" pitchFamily="18" charset="0"/>
              </a:rPr>
              <a:t>    a. </a:t>
            </a:r>
            <a:r>
              <a:rPr lang="en-US" sz="2800" dirty="0" err="1" smtClean="0">
                <a:latin typeface="Times New Roman" pitchFamily="18" charset="0"/>
                <a:cs typeface="Times New Roman" pitchFamily="18" charset="0"/>
              </a:rPr>
              <a:t>Quy</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phạm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pháp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luật</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b. </a:t>
            </a:r>
            <a:r>
              <a:rPr lang="en-US" sz="2800" dirty="0" err="1" smtClean="0">
                <a:latin typeface="Times New Roman" pitchFamily="18" charset="0"/>
                <a:cs typeface="Times New Roman" pitchFamily="18" charset="0"/>
              </a:rPr>
              <a:t>Quy</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phạm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đạo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đức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tập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quán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tôn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giáo</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c. A </a:t>
            </a:r>
            <a:r>
              <a:rPr lang="en-US" sz="2800" dirty="0" err="1" smtClean="0">
                <a:latin typeface="Times New Roman" pitchFamily="18" charset="0"/>
                <a:cs typeface="Times New Roman" pitchFamily="18" charset="0"/>
              </a:rPr>
              <a:t>và</a:t>
            </a:r>
            <a:r>
              <a:rPr lang="en-US" sz="2800" dirty="0" smtClean="0">
                <a:latin typeface="Times New Roman" pitchFamily="18" charset="0"/>
                <a:cs typeface="Times New Roman" pitchFamily="18" charset="0"/>
              </a:rPr>
              <a:t> B </a:t>
            </a:r>
            <a:r>
              <a:rPr lang="en-US" sz="2800" dirty="0" err="1" smtClean="0">
                <a:latin typeface="Times New Roman" pitchFamily="18" charset="0"/>
                <a:cs typeface="Times New Roman" pitchFamily="18" charset="0"/>
              </a:rPr>
              <a:t>đều</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đúng</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d. </a:t>
            </a:r>
            <a:r>
              <a:rPr lang="en-US" sz="2800" dirty="0" err="1" smtClean="0">
                <a:latin typeface="Times New Roman" pitchFamily="18" charset="0"/>
                <a:cs typeface="Times New Roman" pitchFamily="18" charset="0"/>
              </a:rPr>
              <a:t>chỉ</a:t>
            </a:r>
            <a:r>
              <a:rPr lang="en-US" sz="2800" dirty="0" smtClean="0">
                <a:latin typeface="Times New Roman" pitchFamily="18" charset="0"/>
                <a:cs typeface="Times New Roman" pitchFamily="18" charset="0"/>
              </a:rPr>
              <a:t> A </a:t>
            </a:r>
            <a:r>
              <a:rPr lang="en-US" sz="2800" dirty="0" err="1" smtClean="0">
                <a:latin typeface="Times New Roman" pitchFamily="18" charset="0"/>
                <a:cs typeface="Times New Roman" pitchFamily="18" charset="0"/>
              </a:rPr>
              <a:t>đúng</a:t>
            </a:r>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val="302707708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mph" presetSubtype="0" fill="hold" nodeType="clickEffect">
                                  <p:stCondLst>
                                    <p:cond delay="0"/>
                                  </p:stCondLst>
                                  <p:iterate type="lt">
                                    <p:tmPct val="10000"/>
                                  </p:iterate>
                                  <p:childTnLst>
                                    <p:animMotion origin="layout" path="M 0.0 0.0 L 0.0 -0.07213" pathEditMode="relative" ptsTypes="">
                                      <p:cBhvr>
                                        <p:cTn id="6" dur="250" accel="50000" decel="50000" autoRev="1" fill="hold">
                                          <p:stCondLst>
                                            <p:cond delay="0"/>
                                          </p:stCondLst>
                                        </p:cTn>
                                        <p:tgtEl>
                                          <p:spTgt spid="3">
                                            <p:txEl>
                                              <p:pRg st="3" end="3"/>
                                            </p:txEl>
                                          </p:spTgt>
                                        </p:tgtEl>
                                        <p:attrNameLst>
                                          <p:attrName>ppt_x</p:attrName>
                                          <p:attrName>ppt_y</p:attrName>
                                        </p:attrNameLst>
                                      </p:cBhvr>
                                    </p:animMotion>
                                    <p:animRot by="1500000">
                                      <p:cBhvr>
                                        <p:cTn id="7" dur="125" fill="hold">
                                          <p:stCondLst>
                                            <p:cond delay="0"/>
                                          </p:stCondLst>
                                        </p:cTn>
                                        <p:tgtEl>
                                          <p:spTgt spid="3">
                                            <p:txEl>
                                              <p:pRg st="3" end="3"/>
                                            </p:txEl>
                                          </p:spTgt>
                                        </p:tgtEl>
                                        <p:attrNameLst>
                                          <p:attrName>r</p:attrName>
                                        </p:attrNameLst>
                                      </p:cBhvr>
                                    </p:animRot>
                                    <p:animRot by="-1500000">
                                      <p:cBhvr>
                                        <p:cTn id="8" dur="125" fill="hold">
                                          <p:stCondLst>
                                            <p:cond delay="125"/>
                                          </p:stCondLst>
                                        </p:cTn>
                                        <p:tgtEl>
                                          <p:spTgt spid="3">
                                            <p:txEl>
                                              <p:pRg st="3" end="3"/>
                                            </p:txEl>
                                          </p:spTgt>
                                        </p:tgtEl>
                                        <p:attrNameLst>
                                          <p:attrName>r</p:attrName>
                                        </p:attrNameLst>
                                      </p:cBhvr>
                                    </p:animRot>
                                    <p:animRot by="-1500000">
                                      <p:cBhvr>
                                        <p:cTn id="9" dur="125" fill="hold">
                                          <p:stCondLst>
                                            <p:cond delay="250"/>
                                          </p:stCondLst>
                                        </p:cTn>
                                        <p:tgtEl>
                                          <p:spTgt spid="3">
                                            <p:txEl>
                                              <p:pRg st="3" end="3"/>
                                            </p:txEl>
                                          </p:spTgt>
                                        </p:tgtEl>
                                        <p:attrNameLst>
                                          <p:attrName>r</p:attrName>
                                        </p:attrNameLst>
                                      </p:cBhvr>
                                    </p:animRot>
                                    <p:animRot by="1500000">
                                      <p:cBhvr>
                                        <p:cTn id="10" dur="125" fill="hold">
                                          <p:stCondLst>
                                            <p:cond delay="375"/>
                                          </p:stCondLst>
                                        </p:cTn>
                                        <p:tgtEl>
                                          <p:spTgt spid="3">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990600"/>
            <a:ext cx="6934200" cy="4953000"/>
          </a:xfrm>
        </p:spPr>
        <p:txBody>
          <a:bodyPr>
            <a:normAutofit/>
          </a:bodyPr>
          <a:lstStyle/>
          <a:p>
            <a:pPr marL="0" indent="0" algn="just">
              <a:buNone/>
            </a:pPr>
            <a:r>
              <a:rPr lang="en-US" sz="2800" dirty="0" smtClean="0">
                <a:latin typeface="Times New Roman" pitchFamily="18" charset="0"/>
                <a:cs typeface="Times New Roman" pitchFamily="18" charset="0"/>
              </a:rPr>
              <a:t>28. </a:t>
            </a:r>
            <a:r>
              <a:rPr lang="en-US" sz="2800" dirty="0" err="1" smtClean="0">
                <a:latin typeface="Times New Roman" pitchFamily="18" charset="0"/>
                <a:cs typeface="Times New Roman" pitchFamily="18" charset="0"/>
              </a:rPr>
              <a:t>Lịch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sử</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xã</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hội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loài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người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đã</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trải</a:t>
            </a:r>
            <a:r>
              <a:rPr lang="en-US" sz="2800" dirty="0" smtClean="0">
                <a:latin typeface="Times New Roman" pitchFamily="18" charset="0"/>
                <a:cs typeface="Times New Roman" pitchFamily="18" charset="0"/>
              </a:rPr>
              <a:t> qua </a:t>
            </a:r>
            <a:r>
              <a:rPr lang="en-US" sz="2800" dirty="0" err="1" smtClean="0">
                <a:latin typeface="Times New Roman" pitchFamily="18" charset="0"/>
                <a:cs typeface="Times New Roman" pitchFamily="18" charset="0"/>
              </a:rPr>
              <a:t>các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kiểu</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nhà</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nước</a:t>
            </a:r>
            <a:r>
              <a:rPr lang="en-US" sz="2800" dirty="0" smtClean="0">
                <a:latin typeface="Times New Roman" pitchFamily="18" charset="0"/>
                <a:cs typeface="Times New Roman" pitchFamily="18" charset="0"/>
              </a:rPr>
              <a:t>:</a:t>
            </a:r>
          </a:p>
          <a:p>
            <a:pPr marL="0" indent="0" algn="just">
              <a:buNone/>
            </a:pPr>
            <a:r>
              <a:rPr lang="en-US" sz="2800" dirty="0" smtClean="0">
                <a:latin typeface="Times New Roman" pitchFamily="18" charset="0"/>
                <a:cs typeface="Times New Roman" pitchFamily="18" charset="0"/>
              </a:rPr>
              <a:t>    a. </a:t>
            </a:r>
            <a:r>
              <a:rPr lang="en-US" sz="2800" dirty="0" err="1" smtClean="0">
                <a:latin typeface="Times New Roman" pitchFamily="18" charset="0"/>
                <a:cs typeface="Times New Roman" pitchFamily="18" charset="0"/>
              </a:rPr>
              <a:t>chủ</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nô</a:t>
            </a:r>
            <a:r>
              <a:rPr lang="en-US" sz="2800" dirty="0" smtClean="0">
                <a:latin typeface="Times New Roman" pitchFamily="18" charset="0"/>
                <a:cs typeface="Times New Roman" pitchFamily="18" charset="0"/>
              </a:rPr>
              <a:t> – </a:t>
            </a:r>
            <a:r>
              <a:rPr lang="en-US" sz="2800" dirty="0" err="1" smtClean="0">
                <a:latin typeface="Times New Roman" pitchFamily="18" charset="0"/>
                <a:cs typeface="Times New Roman" pitchFamily="18" charset="0"/>
              </a:rPr>
              <a:t>phong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kiến</a:t>
            </a:r>
            <a:r>
              <a:rPr lang="en-US" sz="2800" dirty="0" smtClean="0">
                <a:latin typeface="Times New Roman" pitchFamily="18" charset="0"/>
                <a:cs typeface="Times New Roman" pitchFamily="18" charset="0"/>
              </a:rPr>
              <a:t> – </a:t>
            </a:r>
            <a:r>
              <a:rPr lang="en-US" sz="2800" dirty="0" err="1" smtClean="0">
                <a:latin typeface="Times New Roman" pitchFamily="18" charset="0"/>
                <a:cs typeface="Times New Roman" pitchFamily="18" charset="0"/>
              </a:rPr>
              <a:t>tư</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hữu</a:t>
            </a:r>
            <a:r>
              <a:rPr lang="en-US" sz="2800" dirty="0" smtClean="0">
                <a:latin typeface="Times New Roman" pitchFamily="18" charset="0"/>
                <a:cs typeface="Times New Roman" pitchFamily="18" charset="0"/>
              </a:rPr>
              <a:t> – </a:t>
            </a:r>
            <a:r>
              <a:rPr lang="en-US" sz="2800" dirty="0" err="1" smtClean="0">
                <a:latin typeface="Times New Roman" pitchFamily="18" charset="0"/>
                <a:cs typeface="Times New Roman" pitchFamily="18" charset="0"/>
              </a:rPr>
              <a:t>cộng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sản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chủ</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nghĩa</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b. </a:t>
            </a:r>
            <a:r>
              <a:rPr lang="en-US" sz="2800" dirty="0" err="1" smtClean="0">
                <a:latin typeface="Times New Roman" pitchFamily="18" charset="0"/>
                <a:cs typeface="Times New Roman" pitchFamily="18" charset="0"/>
              </a:rPr>
              <a:t>chiếm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hữu</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nô</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lệ</a:t>
            </a:r>
            <a:r>
              <a:rPr lang="en-US" sz="2800" dirty="0" smtClean="0">
                <a:latin typeface="Times New Roman" pitchFamily="18" charset="0"/>
                <a:cs typeface="Times New Roman" pitchFamily="18" charset="0"/>
              </a:rPr>
              <a:t> - </a:t>
            </a:r>
            <a:r>
              <a:rPr lang="en-US" sz="2800" dirty="0" err="1" smtClean="0">
                <a:latin typeface="Times New Roman" pitchFamily="18" charset="0"/>
                <a:cs typeface="Times New Roman" pitchFamily="18" charset="0"/>
              </a:rPr>
              <a:t>chủ</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nô</a:t>
            </a:r>
            <a:r>
              <a:rPr lang="en-US" sz="2800" dirty="0" smtClean="0">
                <a:latin typeface="Times New Roman" pitchFamily="18" charset="0"/>
                <a:cs typeface="Times New Roman" pitchFamily="18" charset="0"/>
              </a:rPr>
              <a:t> – </a:t>
            </a:r>
            <a:r>
              <a:rPr lang="en-US" sz="2800" dirty="0" err="1" smtClean="0">
                <a:latin typeface="Times New Roman" pitchFamily="18" charset="0"/>
                <a:cs typeface="Times New Roman" pitchFamily="18" charset="0"/>
              </a:rPr>
              <a:t>tư</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sản</a:t>
            </a:r>
            <a:r>
              <a:rPr lang="en-US" sz="2800" dirty="0" smtClean="0">
                <a:latin typeface="Times New Roman" pitchFamily="18" charset="0"/>
                <a:cs typeface="Times New Roman" pitchFamily="18" charset="0"/>
              </a:rPr>
              <a:t> – </a:t>
            </a:r>
            <a:r>
              <a:rPr lang="en-US" sz="2800" dirty="0" err="1" smtClean="0">
                <a:latin typeface="Times New Roman" pitchFamily="18" charset="0"/>
                <a:cs typeface="Times New Roman" pitchFamily="18" charset="0"/>
              </a:rPr>
              <a:t>xã</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hội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chủ</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nghĩa</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c. </a:t>
            </a:r>
            <a:r>
              <a:rPr lang="en-US" sz="2800" dirty="0" err="1" smtClean="0">
                <a:latin typeface="Times New Roman" pitchFamily="18" charset="0"/>
                <a:cs typeface="Times New Roman" pitchFamily="18" charset="0"/>
              </a:rPr>
              <a:t>chủ</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nô</a:t>
            </a:r>
            <a:r>
              <a:rPr lang="en-US" sz="2800" dirty="0" smtClean="0">
                <a:latin typeface="Times New Roman" pitchFamily="18" charset="0"/>
                <a:cs typeface="Times New Roman" pitchFamily="18" charset="0"/>
              </a:rPr>
              <a:t> – </a:t>
            </a:r>
            <a:r>
              <a:rPr lang="en-US" sz="2800" dirty="0" err="1" smtClean="0">
                <a:latin typeface="Times New Roman" pitchFamily="18" charset="0"/>
                <a:cs typeface="Times New Roman" pitchFamily="18" charset="0"/>
              </a:rPr>
              <a:t>phong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kiến</a:t>
            </a:r>
            <a:r>
              <a:rPr lang="en-US" sz="2800" dirty="0" smtClean="0">
                <a:latin typeface="Times New Roman" pitchFamily="18" charset="0"/>
                <a:cs typeface="Times New Roman" pitchFamily="18" charset="0"/>
              </a:rPr>
              <a:t> – </a:t>
            </a:r>
            <a:r>
              <a:rPr lang="en-US" sz="2800" dirty="0" err="1" smtClean="0">
                <a:latin typeface="Times New Roman" pitchFamily="18" charset="0"/>
                <a:cs typeface="Times New Roman" pitchFamily="18" charset="0"/>
              </a:rPr>
              <a:t>tư</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sản</a:t>
            </a:r>
            <a:r>
              <a:rPr lang="en-US" sz="2800" dirty="0" smtClean="0">
                <a:latin typeface="Times New Roman" pitchFamily="18" charset="0"/>
                <a:cs typeface="Times New Roman" pitchFamily="18" charset="0"/>
              </a:rPr>
              <a:t> – </a:t>
            </a:r>
            <a:r>
              <a:rPr lang="en-US" sz="2800" dirty="0" err="1" smtClean="0">
                <a:latin typeface="Times New Roman" pitchFamily="18" charset="0"/>
                <a:cs typeface="Times New Roman" pitchFamily="18" charset="0"/>
              </a:rPr>
              <a:t>cộng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sản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chủ</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nghĩa</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d. </a:t>
            </a:r>
            <a:r>
              <a:rPr lang="en-US" sz="2800" dirty="0" err="1" smtClean="0">
                <a:latin typeface="Times New Roman" pitchFamily="18" charset="0"/>
                <a:cs typeface="Times New Roman" pitchFamily="18" charset="0"/>
              </a:rPr>
              <a:t>chủ</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nô</a:t>
            </a:r>
            <a:r>
              <a:rPr lang="en-US" sz="2800" dirty="0" smtClean="0">
                <a:latin typeface="Times New Roman" pitchFamily="18" charset="0"/>
                <a:cs typeface="Times New Roman" pitchFamily="18" charset="0"/>
              </a:rPr>
              <a:t> – </a:t>
            </a:r>
            <a:r>
              <a:rPr lang="en-US" sz="2800" dirty="0" err="1" smtClean="0">
                <a:latin typeface="Times New Roman" pitchFamily="18" charset="0"/>
                <a:cs typeface="Times New Roman" pitchFamily="18" charset="0"/>
              </a:rPr>
              <a:t>phong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kiến</a:t>
            </a:r>
            <a:r>
              <a:rPr lang="en-US" sz="2800" dirty="0" smtClean="0">
                <a:latin typeface="Times New Roman" pitchFamily="18" charset="0"/>
                <a:cs typeface="Times New Roman" pitchFamily="18" charset="0"/>
              </a:rPr>
              <a:t> – </a:t>
            </a:r>
            <a:r>
              <a:rPr lang="en-US" sz="2800" dirty="0" err="1" smtClean="0">
                <a:latin typeface="Times New Roman" pitchFamily="18" charset="0"/>
                <a:cs typeface="Times New Roman" pitchFamily="18" charset="0"/>
              </a:rPr>
              <a:t>tư</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sản</a:t>
            </a:r>
            <a:r>
              <a:rPr lang="en-US" sz="2800" dirty="0" smtClean="0">
                <a:latin typeface="Times New Roman" pitchFamily="18" charset="0"/>
                <a:cs typeface="Times New Roman" pitchFamily="18" charset="0"/>
              </a:rPr>
              <a:t> – </a:t>
            </a:r>
            <a:r>
              <a:rPr lang="en-US" sz="2800" dirty="0" err="1" smtClean="0">
                <a:latin typeface="Times New Roman" pitchFamily="18" charset="0"/>
                <a:cs typeface="Times New Roman" pitchFamily="18" charset="0"/>
              </a:rPr>
              <a:t>xã</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hội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chủ</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nghĩa</a:t>
            </a:r>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val="318919445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mph" presetSubtype="0" fill="hold" nodeType="clickEffect">
                                  <p:stCondLst>
                                    <p:cond delay="0"/>
                                  </p:stCondLst>
                                  <p:iterate type="lt">
                                    <p:tmPct val="10000"/>
                                  </p:iterate>
                                  <p:childTnLst>
                                    <p:animMotion origin="layout" path="M 0.0 0.0 L 0.0 -0.07213" pathEditMode="relative" ptsTypes="">
                                      <p:cBhvr>
                                        <p:cTn id="6" dur="250" accel="50000" decel="50000" autoRev="1" fill="hold">
                                          <p:stCondLst>
                                            <p:cond delay="0"/>
                                          </p:stCondLst>
                                        </p:cTn>
                                        <p:tgtEl>
                                          <p:spTgt spid="3">
                                            <p:txEl>
                                              <p:pRg st="4" end="4"/>
                                            </p:txEl>
                                          </p:spTgt>
                                        </p:tgtEl>
                                        <p:attrNameLst>
                                          <p:attrName>ppt_x</p:attrName>
                                          <p:attrName>ppt_y</p:attrName>
                                        </p:attrNameLst>
                                      </p:cBhvr>
                                    </p:animMotion>
                                    <p:animRot by="1500000">
                                      <p:cBhvr>
                                        <p:cTn id="7" dur="125" fill="hold">
                                          <p:stCondLst>
                                            <p:cond delay="0"/>
                                          </p:stCondLst>
                                        </p:cTn>
                                        <p:tgtEl>
                                          <p:spTgt spid="3">
                                            <p:txEl>
                                              <p:pRg st="4" end="4"/>
                                            </p:txEl>
                                          </p:spTgt>
                                        </p:tgtEl>
                                        <p:attrNameLst>
                                          <p:attrName>r</p:attrName>
                                        </p:attrNameLst>
                                      </p:cBhvr>
                                    </p:animRot>
                                    <p:animRot by="-1500000">
                                      <p:cBhvr>
                                        <p:cTn id="8" dur="125" fill="hold">
                                          <p:stCondLst>
                                            <p:cond delay="125"/>
                                          </p:stCondLst>
                                        </p:cTn>
                                        <p:tgtEl>
                                          <p:spTgt spid="3">
                                            <p:txEl>
                                              <p:pRg st="4" end="4"/>
                                            </p:txEl>
                                          </p:spTgt>
                                        </p:tgtEl>
                                        <p:attrNameLst>
                                          <p:attrName>r</p:attrName>
                                        </p:attrNameLst>
                                      </p:cBhvr>
                                    </p:animRot>
                                    <p:animRot by="-1500000">
                                      <p:cBhvr>
                                        <p:cTn id="9" dur="125" fill="hold">
                                          <p:stCondLst>
                                            <p:cond delay="250"/>
                                          </p:stCondLst>
                                        </p:cTn>
                                        <p:tgtEl>
                                          <p:spTgt spid="3">
                                            <p:txEl>
                                              <p:pRg st="4" end="4"/>
                                            </p:txEl>
                                          </p:spTgt>
                                        </p:tgtEl>
                                        <p:attrNameLst>
                                          <p:attrName>r</p:attrName>
                                        </p:attrNameLst>
                                      </p:cBhvr>
                                    </p:animRot>
                                    <p:animRot by="1500000">
                                      <p:cBhvr>
                                        <p:cTn id="10" dur="125" fill="hold">
                                          <p:stCondLst>
                                            <p:cond delay="375"/>
                                          </p:stCondLst>
                                        </p:cTn>
                                        <p:tgtEl>
                                          <p:spTgt spid="3">
                                            <p:txEl>
                                              <p:pRg st="4" end="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1143000"/>
            <a:ext cx="6858000" cy="4580069"/>
          </a:xfrm>
        </p:spPr>
        <p:txBody>
          <a:bodyPr/>
          <a:lstStyle/>
          <a:p>
            <a:pPr marL="0" lvl="0" indent="0" algn="just">
              <a:buNone/>
            </a:pPr>
            <a:r>
              <a:rPr lang="en-US" sz="2800" dirty="0" smtClean="0">
                <a:latin typeface="Times New Roman" pitchFamily="18" charset="0"/>
                <a:cs typeface="Times New Roman" pitchFamily="18" charset="0"/>
              </a:rPr>
              <a:t>29. </a:t>
            </a:r>
            <a:r>
              <a:rPr lang="en-US" sz="2800" dirty="0" err="1" smtClean="0">
                <a:latin typeface="Times New Roman" pitchFamily="18" charset="0"/>
                <a:cs typeface="Times New Roman" pitchFamily="18" charset="0"/>
              </a:rPr>
              <a:t>Hình</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thức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nhà</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nước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Việt</a:t>
            </a:r>
            <a:r>
              <a:rPr lang="en-US" sz="2800" dirty="0">
                <a:latin typeface="Times New Roman" pitchFamily="18" charset="0"/>
                <a:cs typeface="Times New Roman" pitchFamily="18" charset="0"/>
              </a:rPr>
              <a:t> Nam </a:t>
            </a:r>
            <a:r>
              <a:rPr lang="en-US" sz="2800" dirty="0" err="1">
                <a:latin typeface="Times New Roman" pitchFamily="18" charset="0"/>
                <a:cs typeface="Times New Roman" pitchFamily="18" charset="0"/>
              </a:rPr>
              <a:t>dưới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góc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độ</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chính</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thể</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là</a:t>
            </a:r>
            <a:r>
              <a:rPr lang="en-US" sz="2800" dirty="0" smtClean="0">
                <a:latin typeface="Times New Roman" pitchFamily="18" charset="0"/>
                <a:cs typeface="Times New Roman" pitchFamily="18" charset="0"/>
              </a:rPr>
              <a:t>:</a:t>
            </a:r>
            <a:endParaRPr lang="en-US" sz="2800" dirty="0">
              <a:latin typeface="Times New Roman" pitchFamily="18" charset="0"/>
              <a:cs typeface="Times New Roman" pitchFamily="18" charset="0"/>
            </a:endParaRPr>
          </a:p>
          <a:p>
            <a:pPr marL="0" lvl="0" indent="0" algn="just">
              <a:buNone/>
            </a:pPr>
            <a:r>
              <a:rPr lang="en-US" sz="2800" dirty="0" smtClean="0">
                <a:latin typeface="Times New Roman" pitchFamily="18" charset="0"/>
                <a:cs typeface="Times New Roman" pitchFamily="18" charset="0"/>
              </a:rPr>
              <a:t>    a. </a:t>
            </a:r>
            <a:r>
              <a:rPr lang="en-US" sz="2800" dirty="0" err="1" smtClean="0">
                <a:latin typeface="Times New Roman" pitchFamily="18" charset="0"/>
                <a:cs typeface="Times New Roman" pitchFamily="18" charset="0"/>
              </a:rPr>
              <a:t>Hình</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thức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chính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thể</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cộng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hòa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dân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chủ</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tư</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sản</a:t>
            </a:r>
            <a:endParaRPr lang="en-US" sz="2800" dirty="0">
              <a:latin typeface="Times New Roman" pitchFamily="18" charset="0"/>
              <a:cs typeface="Times New Roman" pitchFamily="18" charset="0"/>
            </a:endParaRPr>
          </a:p>
          <a:p>
            <a:pPr marL="0" lvl="0" indent="0" algn="just">
              <a:buNone/>
            </a:pPr>
            <a:r>
              <a:rPr lang="en-US" sz="2800" dirty="0" smtClean="0">
                <a:latin typeface="Times New Roman" pitchFamily="18" charset="0"/>
                <a:cs typeface="Times New Roman" pitchFamily="18" charset="0"/>
              </a:rPr>
              <a:t>    b. </a:t>
            </a:r>
            <a:r>
              <a:rPr lang="en-US" sz="2800" dirty="0" err="1" smtClean="0">
                <a:latin typeface="Times New Roman" pitchFamily="18" charset="0"/>
                <a:cs typeface="Times New Roman" pitchFamily="18" charset="0"/>
              </a:rPr>
              <a:t>Hình</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thức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chính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thể</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quân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chủ</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hạn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chế</a:t>
            </a:r>
            <a:endParaRPr lang="en-US" sz="2800" dirty="0">
              <a:latin typeface="Times New Roman" pitchFamily="18" charset="0"/>
              <a:cs typeface="Times New Roman" pitchFamily="18" charset="0"/>
            </a:endParaRPr>
          </a:p>
          <a:p>
            <a:pPr marL="0" lvl="0" indent="0" algn="just">
              <a:buNone/>
            </a:pPr>
            <a:r>
              <a:rPr lang="en-US" sz="2800" dirty="0" smtClean="0">
                <a:latin typeface="Times New Roman" pitchFamily="18" charset="0"/>
                <a:cs typeface="Times New Roman" pitchFamily="18" charset="0"/>
              </a:rPr>
              <a:t>    c. </a:t>
            </a:r>
            <a:r>
              <a:rPr lang="en-US" sz="2800" dirty="0" err="1" smtClean="0">
                <a:latin typeface="Times New Roman" pitchFamily="18" charset="0"/>
                <a:cs typeface="Times New Roman" pitchFamily="18" charset="0"/>
              </a:rPr>
              <a:t>Hình</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thức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chính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thể</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cộng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hòa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lưỡng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tính</a:t>
            </a:r>
            <a:endParaRPr lang="en-US" sz="2800" dirty="0">
              <a:latin typeface="Times New Roman" pitchFamily="18" charset="0"/>
              <a:cs typeface="Times New Roman" pitchFamily="18" charset="0"/>
            </a:endParaRPr>
          </a:p>
          <a:p>
            <a:pPr marL="0" lvl="0" indent="0" algn="just">
              <a:buNone/>
            </a:pPr>
            <a:r>
              <a:rPr lang="en-US" sz="2800" dirty="0" smtClean="0">
                <a:latin typeface="Times New Roman" pitchFamily="18" charset="0"/>
                <a:cs typeface="Times New Roman" pitchFamily="18" charset="0"/>
              </a:rPr>
              <a:t>    d. </a:t>
            </a:r>
            <a:r>
              <a:rPr lang="en-US" sz="2800" dirty="0" err="1" smtClean="0">
                <a:latin typeface="Times New Roman" pitchFamily="18" charset="0"/>
                <a:cs typeface="Times New Roman" pitchFamily="18" charset="0"/>
              </a:rPr>
              <a:t>Hình</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thức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chính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thể</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cộng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hòa</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xã</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hội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chủ</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nghĩa</a:t>
            </a:r>
            <a:endParaRPr lang="en-US" sz="2800" dirty="0">
              <a:latin typeface="Times New Roman" pitchFamily="18" charset="0"/>
              <a:cs typeface="Times New Roman" pitchFamily="18" charset="0"/>
            </a:endParaRPr>
          </a:p>
          <a:p>
            <a:endParaRPr lang="en-US" dirty="0"/>
          </a:p>
        </p:txBody>
      </p:sp>
    </p:spTree>
    <p:extLst>
      <p:ext uri="{BB962C8B-B14F-4D97-AF65-F5344CB8AC3E}">
        <p14:creationId xmlns:p14="http://schemas.microsoft.com/office/powerpoint/2010/main" val="338465525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2" presetClass="emph" presetSubtype="0" fill="hold" nodeType="clickEffect">
                                  <p:stCondLst>
                                    <p:cond delay="0"/>
                                  </p:stCondLst>
                                  <p:childTnLst>
                                    <p:animRot by="120000">
                                      <p:cBhvr>
                                        <p:cTn id="6" dur="100" fill="hold">
                                          <p:stCondLst>
                                            <p:cond delay="0"/>
                                          </p:stCondLst>
                                        </p:cTn>
                                        <p:tgtEl>
                                          <p:spTgt spid="3">
                                            <p:txEl>
                                              <p:pRg st="4" end="4"/>
                                            </p:txEl>
                                          </p:spTgt>
                                        </p:tgtEl>
                                        <p:attrNameLst>
                                          <p:attrName>r</p:attrName>
                                        </p:attrNameLst>
                                      </p:cBhvr>
                                    </p:animRot>
                                    <p:animRot by="-240000">
                                      <p:cBhvr>
                                        <p:cTn id="7" dur="200" fill="hold">
                                          <p:stCondLst>
                                            <p:cond delay="200"/>
                                          </p:stCondLst>
                                        </p:cTn>
                                        <p:tgtEl>
                                          <p:spTgt spid="3">
                                            <p:txEl>
                                              <p:pRg st="4" end="4"/>
                                            </p:txEl>
                                          </p:spTgt>
                                        </p:tgtEl>
                                        <p:attrNameLst>
                                          <p:attrName>r</p:attrName>
                                        </p:attrNameLst>
                                      </p:cBhvr>
                                    </p:animRot>
                                    <p:animRot by="240000">
                                      <p:cBhvr>
                                        <p:cTn id="8" dur="200" fill="hold">
                                          <p:stCondLst>
                                            <p:cond delay="400"/>
                                          </p:stCondLst>
                                        </p:cTn>
                                        <p:tgtEl>
                                          <p:spTgt spid="3">
                                            <p:txEl>
                                              <p:pRg st="4" end="4"/>
                                            </p:txEl>
                                          </p:spTgt>
                                        </p:tgtEl>
                                        <p:attrNameLst>
                                          <p:attrName>r</p:attrName>
                                        </p:attrNameLst>
                                      </p:cBhvr>
                                    </p:animRot>
                                    <p:animRot by="-240000">
                                      <p:cBhvr>
                                        <p:cTn id="9" dur="200" fill="hold">
                                          <p:stCondLst>
                                            <p:cond delay="600"/>
                                          </p:stCondLst>
                                        </p:cTn>
                                        <p:tgtEl>
                                          <p:spTgt spid="3">
                                            <p:txEl>
                                              <p:pRg st="4" end="4"/>
                                            </p:txEl>
                                          </p:spTgt>
                                        </p:tgtEl>
                                        <p:attrNameLst>
                                          <p:attrName>r</p:attrName>
                                        </p:attrNameLst>
                                      </p:cBhvr>
                                    </p:animRot>
                                    <p:animRot by="120000">
                                      <p:cBhvr>
                                        <p:cTn id="10" dur="200" fill="hold">
                                          <p:stCondLst>
                                            <p:cond delay="800"/>
                                          </p:stCondLst>
                                        </p:cTn>
                                        <p:tgtEl>
                                          <p:spTgt spid="3">
                                            <p:txEl>
                                              <p:pRg st="4" end="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1066800"/>
            <a:ext cx="6858000" cy="4953000"/>
          </a:xfrm>
        </p:spPr>
        <p:txBody>
          <a:bodyPr>
            <a:normAutofit/>
          </a:bodyPr>
          <a:lstStyle/>
          <a:p>
            <a:pPr marL="0" indent="0" algn="just">
              <a:buNone/>
            </a:pPr>
            <a:r>
              <a:rPr lang="en-US" sz="2800" dirty="0" smtClean="0">
                <a:latin typeface="Times New Roman" pitchFamily="18" charset="0"/>
                <a:cs typeface="Times New Roman" pitchFamily="18" charset="0"/>
              </a:rPr>
              <a:t>30. </a:t>
            </a:r>
            <a:r>
              <a:rPr lang="en-US" sz="2800" dirty="0" err="1" smtClean="0">
                <a:latin typeface="Times New Roman" pitchFamily="18" charset="0"/>
                <a:cs typeface="Times New Roman" pitchFamily="18" charset="0"/>
              </a:rPr>
              <a:t>Nhận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định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nào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sau</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đây</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là</a:t>
            </a:r>
            <a:r>
              <a:rPr lang="en-US" sz="2800" dirty="0" smtClean="0">
                <a:latin typeface="Times New Roman" pitchFamily="18" charset="0"/>
                <a:cs typeface="Times New Roman" pitchFamily="18" charset="0"/>
              </a:rPr>
              <a:t> SAI:</a:t>
            </a:r>
          </a:p>
          <a:p>
            <a:pPr marL="0" indent="0" algn="just">
              <a:buNone/>
            </a:pPr>
            <a:r>
              <a:rPr lang="en-US" sz="2800" dirty="0" smtClean="0">
                <a:latin typeface="Times New Roman" pitchFamily="18" charset="0"/>
                <a:cs typeface="Times New Roman" pitchFamily="18" charset="0"/>
              </a:rPr>
              <a:t>    a. </a:t>
            </a:r>
            <a:r>
              <a:rPr lang="en-US" sz="2800" dirty="0" err="1" smtClean="0">
                <a:latin typeface="Times New Roman" pitchFamily="18" charset="0"/>
                <a:cs typeface="Times New Roman" pitchFamily="18" charset="0"/>
              </a:rPr>
              <a:t>Công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dân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là</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chủ</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thể</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có</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năng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lực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pháp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luật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đầy</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đủ</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nhất</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b. </a:t>
            </a:r>
            <a:r>
              <a:rPr lang="en-US" sz="2800" dirty="0" err="1" smtClean="0">
                <a:latin typeface="Times New Roman" pitchFamily="18" charset="0"/>
                <a:cs typeface="Times New Roman" pitchFamily="18" charset="0"/>
              </a:rPr>
              <a:t>người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nước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ngoài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và</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người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không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quốc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tịch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có</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năng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lực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pháp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luật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như</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nhau</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c. </a:t>
            </a:r>
            <a:r>
              <a:rPr lang="en-US" sz="2800" dirty="0" err="1">
                <a:latin typeface="Times New Roman" pitchFamily="18" charset="0"/>
                <a:cs typeface="Times New Roman" pitchFamily="18" charset="0"/>
              </a:rPr>
              <a:t>n</a:t>
            </a:r>
            <a:r>
              <a:rPr lang="en-US" sz="2800" dirty="0" err="1" smtClean="0">
                <a:latin typeface="Times New Roman" pitchFamily="18" charset="0"/>
                <a:cs typeface="Times New Roman" pitchFamily="18" charset="0"/>
              </a:rPr>
              <a:t>ăng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lực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hành</a:t>
            </a:r>
            <a:r>
              <a:rPr lang="en-US" sz="2800" dirty="0" smtClean="0">
                <a:latin typeface="Times New Roman" pitchFamily="18" charset="0"/>
                <a:cs typeface="Times New Roman" pitchFamily="18" charset="0"/>
              </a:rPr>
              <a:t> vi </a:t>
            </a:r>
            <a:r>
              <a:rPr lang="en-US" sz="2800" dirty="0" err="1" smtClean="0">
                <a:latin typeface="Times New Roman" pitchFamily="18" charset="0"/>
                <a:cs typeface="Times New Roman" pitchFamily="18" charset="0"/>
              </a:rPr>
              <a:t>của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người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nước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ngoài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phụ</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thuộc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vào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pháp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luật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của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nước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nơi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người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đó</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mang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quốc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tịch</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d. </a:t>
            </a:r>
            <a:r>
              <a:rPr lang="en-US" sz="2800" dirty="0" err="1" smtClean="0">
                <a:latin typeface="Times New Roman" pitchFamily="18" charset="0"/>
                <a:cs typeface="Times New Roman" pitchFamily="18" charset="0"/>
              </a:rPr>
              <a:t>người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không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quốc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tịch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không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được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nhà</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nước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nơi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họ</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sinh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sống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bảo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hộ</a:t>
            </a:r>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val="357169595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mph" presetSubtype="0" fill="hold" nodeType="clickEffect">
                                  <p:stCondLst>
                                    <p:cond delay="0"/>
                                  </p:stCondLst>
                                  <p:iterate type="lt">
                                    <p:tmPct val="10000"/>
                                  </p:iterate>
                                  <p:childTnLst>
                                    <p:animMotion origin="layout" path="M 0.0 0.0 L 0.0 -0.07213" pathEditMode="relative" ptsTypes="">
                                      <p:cBhvr>
                                        <p:cTn id="6" dur="250" accel="50000" decel="50000" autoRev="1" fill="hold">
                                          <p:stCondLst>
                                            <p:cond delay="0"/>
                                          </p:stCondLst>
                                        </p:cTn>
                                        <p:tgtEl>
                                          <p:spTgt spid="3">
                                            <p:txEl>
                                              <p:pRg st="2" end="2"/>
                                            </p:txEl>
                                          </p:spTgt>
                                        </p:tgtEl>
                                        <p:attrNameLst>
                                          <p:attrName>ppt_x</p:attrName>
                                          <p:attrName>ppt_y</p:attrName>
                                        </p:attrNameLst>
                                      </p:cBhvr>
                                    </p:animMotion>
                                    <p:animRot by="1500000">
                                      <p:cBhvr>
                                        <p:cTn id="7" dur="125" fill="hold">
                                          <p:stCondLst>
                                            <p:cond delay="0"/>
                                          </p:stCondLst>
                                        </p:cTn>
                                        <p:tgtEl>
                                          <p:spTgt spid="3">
                                            <p:txEl>
                                              <p:pRg st="2" end="2"/>
                                            </p:txEl>
                                          </p:spTgt>
                                        </p:tgtEl>
                                        <p:attrNameLst>
                                          <p:attrName>r</p:attrName>
                                        </p:attrNameLst>
                                      </p:cBhvr>
                                    </p:animRot>
                                    <p:animRot by="-1500000">
                                      <p:cBhvr>
                                        <p:cTn id="8" dur="125" fill="hold">
                                          <p:stCondLst>
                                            <p:cond delay="125"/>
                                          </p:stCondLst>
                                        </p:cTn>
                                        <p:tgtEl>
                                          <p:spTgt spid="3">
                                            <p:txEl>
                                              <p:pRg st="2" end="2"/>
                                            </p:txEl>
                                          </p:spTgt>
                                        </p:tgtEl>
                                        <p:attrNameLst>
                                          <p:attrName>r</p:attrName>
                                        </p:attrNameLst>
                                      </p:cBhvr>
                                    </p:animRot>
                                    <p:animRot by="-1500000">
                                      <p:cBhvr>
                                        <p:cTn id="9" dur="125" fill="hold">
                                          <p:stCondLst>
                                            <p:cond delay="250"/>
                                          </p:stCondLst>
                                        </p:cTn>
                                        <p:tgtEl>
                                          <p:spTgt spid="3">
                                            <p:txEl>
                                              <p:pRg st="2" end="2"/>
                                            </p:txEl>
                                          </p:spTgt>
                                        </p:tgtEl>
                                        <p:attrNameLst>
                                          <p:attrName>r</p:attrName>
                                        </p:attrNameLst>
                                      </p:cBhvr>
                                    </p:animRot>
                                    <p:animRot by="1500000">
                                      <p:cBhvr>
                                        <p:cTn id="10" dur="125" fill="hold">
                                          <p:stCondLst>
                                            <p:cond delay="375"/>
                                          </p:stCondLst>
                                        </p:cTn>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1143000"/>
            <a:ext cx="6934200" cy="4580069"/>
          </a:xfrm>
        </p:spPr>
        <p:txBody>
          <a:bodyPr/>
          <a:lstStyle/>
          <a:p>
            <a:pPr marL="0" lvl="0" indent="0" algn="just">
              <a:buNone/>
            </a:pPr>
            <a:r>
              <a:rPr lang="en-US" sz="2800" dirty="0" smtClean="0">
                <a:latin typeface="Times New Roman" pitchFamily="18" charset="0"/>
                <a:cs typeface="Times New Roman" pitchFamily="18" charset="0"/>
              </a:rPr>
              <a:t>31. </a:t>
            </a:r>
            <a:r>
              <a:rPr lang="en-US" sz="2800" dirty="0" err="1" smtClean="0">
                <a:latin typeface="Times New Roman" pitchFamily="18" charset="0"/>
                <a:cs typeface="Times New Roman" pitchFamily="18" charset="0"/>
              </a:rPr>
              <a:t>Chế</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độ</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chính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trị</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của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nhà</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nước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Việt</a:t>
            </a:r>
            <a:r>
              <a:rPr lang="en-US" sz="2800" dirty="0">
                <a:latin typeface="Times New Roman" pitchFamily="18" charset="0"/>
                <a:cs typeface="Times New Roman" pitchFamily="18" charset="0"/>
              </a:rPr>
              <a:t> Nam </a:t>
            </a:r>
            <a:r>
              <a:rPr lang="en-US" sz="2800" dirty="0" err="1">
                <a:latin typeface="Times New Roman" pitchFamily="18" charset="0"/>
                <a:cs typeface="Times New Roman" pitchFamily="18" charset="0"/>
              </a:rPr>
              <a:t>là</a:t>
            </a:r>
            <a:endParaRPr lang="en-US" sz="2800" dirty="0">
              <a:latin typeface="Times New Roman" pitchFamily="18" charset="0"/>
              <a:cs typeface="Times New Roman" pitchFamily="18" charset="0"/>
            </a:endParaRPr>
          </a:p>
          <a:p>
            <a:pPr marL="0" lvl="0" indent="0" algn="just">
              <a:buNone/>
            </a:pPr>
            <a:r>
              <a:rPr lang="en-US" sz="2800" dirty="0" smtClean="0">
                <a:latin typeface="Times New Roman" pitchFamily="18" charset="0"/>
                <a:cs typeface="Times New Roman" pitchFamily="18" charset="0"/>
              </a:rPr>
              <a:t>    a. </a:t>
            </a:r>
            <a:r>
              <a:rPr lang="en-US" sz="2800" dirty="0" err="1" smtClean="0">
                <a:latin typeface="Times New Roman" pitchFamily="18" charset="0"/>
                <a:cs typeface="Times New Roman" pitchFamily="18" charset="0"/>
              </a:rPr>
              <a:t>Dân</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chủ</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chủ</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nô</a:t>
            </a:r>
            <a:endParaRPr lang="en-US" sz="2800" dirty="0">
              <a:latin typeface="Times New Roman" pitchFamily="18" charset="0"/>
              <a:cs typeface="Times New Roman" pitchFamily="18" charset="0"/>
            </a:endParaRPr>
          </a:p>
          <a:p>
            <a:pPr marL="0" lvl="0" indent="0" algn="just">
              <a:buNone/>
            </a:pPr>
            <a:r>
              <a:rPr lang="en-US" sz="2800" dirty="0" smtClean="0">
                <a:latin typeface="Times New Roman" pitchFamily="18" charset="0"/>
                <a:cs typeface="Times New Roman" pitchFamily="18" charset="0"/>
              </a:rPr>
              <a:t>    b. </a:t>
            </a:r>
            <a:r>
              <a:rPr lang="en-US" sz="2800" dirty="0" err="1" smtClean="0">
                <a:latin typeface="Times New Roman" pitchFamily="18" charset="0"/>
                <a:cs typeface="Times New Roman" pitchFamily="18" charset="0"/>
              </a:rPr>
              <a:t>Dân</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chủ</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quý</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tộc</a:t>
            </a:r>
            <a:endParaRPr lang="en-US" sz="2800" dirty="0">
              <a:latin typeface="Times New Roman" pitchFamily="18" charset="0"/>
              <a:cs typeface="Times New Roman" pitchFamily="18" charset="0"/>
            </a:endParaRPr>
          </a:p>
          <a:p>
            <a:pPr marL="0" lvl="0" indent="0" algn="just">
              <a:buNone/>
            </a:pPr>
            <a:r>
              <a:rPr lang="en-US" sz="2800" dirty="0" smtClean="0">
                <a:latin typeface="Times New Roman" pitchFamily="18" charset="0"/>
                <a:cs typeface="Times New Roman" pitchFamily="18" charset="0"/>
              </a:rPr>
              <a:t>    c. </a:t>
            </a:r>
            <a:r>
              <a:rPr lang="en-US" sz="2800" dirty="0" err="1" smtClean="0">
                <a:latin typeface="Times New Roman" pitchFamily="18" charset="0"/>
                <a:cs typeface="Times New Roman" pitchFamily="18" charset="0"/>
              </a:rPr>
              <a:t>Dân</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chủ</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tư</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sản</a:t>
            </a:r>
            <a:endParaRPr lang="en-US" sz="2800" dirty="0">
              <a:latin typeface="Times New Roman" pitchFamily="18" charset="0"/>
              <a:cs typeface="Times New Roman" pitchFamily="18" charset="0"/>
            </a:endParaRPr>
          </a:p>
          <a:p>
            <a:pPr marL="0" lvl="0" indent="0" algn="just">
              <a:buNone/>
            </a:pPr>
            <a:r>
              <a:rPr lang="en-US" sz="2800" dirty="0" smtClean="0">
                <a:latin typeface="Times New Roman" pitchFamily="18" charset="0"/>
                <a:cs typeface="Times New Roman" pitchFamily="18" charset="0"/>
              </a:rPr>
              <a:t>    d. </a:t>
            </a:r>
            <a:r>
              <a:rPr lang="en-US" sz="2800" dirty="0" err="1" smtClean="0">
                <a:latin typeface="Times New Roman" pitchFamily="18" charset="0"/>
                <a:cs typeface="Times New Roman" pitchFamily="18" charset="0"/>
              </a:rPr>
              <a:t>Dân</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chủ</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xã</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hội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chủ</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nghĩa</a:t>
            </a:r>
            <a:endParaRPr lang="en-US" sz="2800" dirty="0">
              <a:latin typeface="Times New Roman" pitchFamily="18" charset="0"/>
              <a:cs typeface="Times New Roman" pitchFamily="18" charset="0"/>
            </a:endParaRPr>
          </a:p>
          <a:p>
            <a:endParaRPr lang="en-US" dirty="0"/>
          </a:p>
        </p:txBody>
      </p:sp>
    </p:spTree>
    <p:extLst>
      <p:ext uri="{BB962C8B-B14F-4D97-AF65-F5344CB8AC3E}">
        <p14:creationId xmlns:p14="http://schemas.microsoft.com/office/powerpoint/2010/main" val="14879354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3">
                                            <p:txEl>
                                              <p:pRg st="4" end="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990600"/>
            <a:ext cx="6705600" cy="4953000"/>
          </a:xfrm>
        </p:spPr>
        <p:txBody>
          <a:bodyPr>
            <a:normAutofit/>
          </a:bodyPr>
          <a:lstStyle/>
          <a:p>
            <a:pPr marL="0" indent="0" algn="just">
              <a:buNone/>
            </a:pPr>
            <a:r>
              <a:rPr lang="en-US" sz="2800" dirty="0" smtClean="0">
                <a:latin typeface="Times New Roman" pitchFamily="18" charset="0"/>
                <a:cs typeface="Times New Roman" pitchFamily="18" charset="0"/>
              </a:rPr>
              <a:t>32. </a:t>
            </a:r>
            <a:r>
              <a:rPr lang="en-US" sz="2800" dirty="0" err="1" smtClean="0">
                <a:latin typeface="Times New Roman" pitchFamily="18" charset="0"/>
                <a:cs typeface="Times New Roman" pitchFamily="18" charset="0"/>
              </a:rPr>
              <a:t>Ông</a:t>
            </a:r>
            <a:r>
              <a:rPr lang="en-US" sz="2800" dirty="0" smtClean="0">
                <a:latin typeface="Times New Roman" pitchFamily="18" charset="0"/>
                <a:cs typeface="Times New Roman" pitchFamily="18" charset="0"/>
              </a:rPr>
              <a:t> A </a:t>
            </a:r>
            <a:r>
              <a:rPr lang="en-US" sz="2800" dirty="0" err="1" smtClean="0">
                <a:latin typeface="Times New Roman" pitchFamily="18" charset="0"/>
                <a:cs typeface="Times New Roman" pitchFamily="18" charset="0"/>
              </a:rPr>
              <a:t>bán</a:t>
            </a:r>
            <a:r>
              <a:rPr lang="en-US" sz="2800" dirty="0" smtClean="0">
                <a:latin typeface="Times New Roman" pitchFamily="18" charset="0"/>
                <a:cs typeface="Times New Roman" pitchFamily="18" charset="0"/>
              </a:rPr>
              <a:t> 100 </a:t>
            </a:r>
            <a:r>
              <a:rPr lang="en-US" sz="2800" dirty="0" err="1" smtClean="0">
                <a:latin typeface="Times New Roman" pitchFamily="18" charset="0"/>
                <a:cs typeface="Times New Roman" pitchFamily="18" charset="0"/>
              </a:rPr>
              <a:t>bao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gạo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ông</a:t>
            </a:r>
            <a:r>
              <a:rPr lang="en-US" sz="2800" dirty="0" smtClean="0">
                <a:latin typeface="Times New Roman" pitchFamily="18" charset="0"/>
                <a:cs typeface="Times New Roman" pitchFamily="18" charset="0"/>
              </a:rPr>
              <a:t> B. </a:t>
            </a:r>
            <a:r>
              <a:rPr lang="en-US" sz="2800" dirty="0" err="1" smtClean="0">
                <a:latin typeface="Times New Roman" pitchFamily="18" charset="0"/>
                <a:cs typeface="Times New Roman" pitchFamily="18" charset="0"/>
              </a:rPr>
              <a:t>Nội</a:t>
            </a:r>
            <a:r>
              <a:rPr lang="en-US" sz="2800" dirty="0" smtClean="0">
                <a:latin typeface="Times New Roman" pitchFamily="18" charset="0"/>
                <a:cs typeface="Times New Roman" pitchFamily="18" charset="0"/>
              </a:rPr>
              <a:t> dung </a:t>
            </a:r>
            <a:r>
              <a:rPr lang="en-US" sz="2800" dirty="0" err="1" smtClean="0">
                <a:latin typeface="Times New Roman" pitchFamily="18" charset="0"/>
                <a:cs typeface="Times New Roman" pitchFamily="18" charset="0"/>
              </a:rPr>
              <a:t>nào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sau</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đây</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thể</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hiện</a:t>
            </a:r>
            <a:r>
              <a:rPr lang="en-US" sz="2800" dirty="0" smtClean="0">
                <a:latin typeface="Times New Roman" pitchFamily="18" charset="0"/>
                <a:cs typeface="Times New Roman" pitchFamily="18" charset="0"/>
              </a:rPr>
              <a:t> </a:t>
            </a:r>
            <a:r>
              <a:rPr lang="en-US" sz="2800" i="1" dirty="0" err="1" smtClean="0">
                <a:latin typeface="Times New Roman" pitchFamily="18" charset="0"/>
                <a:cs typeface="Times New Roman" pitchFamily="18" charset="0"/>
              </a:rPr>
              <a:t>quyền</a:t>
            </a:r>
            <a:r>
              <a:rPr lang="en-US" sz="2800" i="1" dirty="0" smtClean="0">
                <a:latin typeface="Times New Roman" pitchFamily="18" charset="0"/>
                <a:cs typeface="Times New Roman" pitchFamily="18" charset="0"/>
              </a:rPr>
              <a:t> </a:t>
            </a:r>
            <a:r>
              <a:rPr lang="en-US" sz="2800" i="1" dirty="0" err="1" smtClean="0">
                <a:latin typeface="Times New Roman" pitchFamily="18" charset="0"/>
                <a:cs typeface="Times New Roman" pitchFamily="18" charset="0"/>
              </a:rPr>
              <a:t>pháp</a:t>
            </a:r>
            <a:r>
              <a:rPr lang="en-US" sz="2800" i="1" dirty="0" smtClean="0">
                <a:latin typeface="Times New Roman" pitchFamily="18" charset="0"/>
                <a:cs typeface="Times New Roman" pitchFamily="18" charset="0"/>
              </a:rPr>
              <a:t> </a:t>
            </a:r>
            <a:r>
              <a:rPr lang="en-US" sz="2800" i="1" dirty="0" err="1" smtClean="0">
                <a:latin typeface="Times New Roman" pitchFamily="18" charset="0"/>
                <a:cs typeface="Times New Roman" pitchFamily="18" charset="0"/>
              </a:rPr>
              <a:t>lý</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của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ông</a:t>
            </a:r>
            <a:r>
              <a:rPr lang="en-US" sz="2800" dirty="0" smtClean="0">
                <a:latin typeface="Times New Roman" pitchFamily="18" charset="0"/>
                <a:cs typeface="Times New Roman" pitchFamily="18" charset="0"/>
              </a:rPr>
              <a:t> A </a:t>
            </a:r>
            <a:r>
              <a:rPr lang="en-US" sz="2800" dirty="0" err="1" smtClean="0">
                <a:latin typeface="Times New Roman" pitchFamily="18" charset="0"/>
                <a:cs typeface="Times New Roman" pitchFamily="18" charset="0"/>
              </a:rPr>
              <a:t>trong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quan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hệ</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mua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bán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hàng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hóa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trên</a:t>
            </a:r>
            <a:r>
              <a:rPr lang="en-US" sz="2800" dirty="0" smtClean="0">
                <a:latin typeface="Times New Roman" pitchFamily="18" charset="0"/>
                <a:cs typeface="Times New Roman" pitchFamily="18" charset="0"/>
              </a:rPr>
              <a:t>:</a:t>
            </a:r>
          </a:p>
          <a:p>
            <a:pPr marL="0" indent="0" algn="just">
              <a:buNone/>
            </a:pPr>
            <a:r>
              <a:rPr lang="en-US" sz="2800" dirty="0" smtClean="0">
                <a:latin typeface="Times New Roman" pitchFamily="18" charset="0"/>
                <a:cs typeface="Times New Roman" pitchFamily="18" charset="0"/>
              </a:rPr>
              <a:t>    a. </a:t>
            </a:r>
            <a:r>
              <a:rPr lang="en-US" sz="2800" dirty="0" err="1" smtClean="0">
                <a:latin typeface="Times New Roman" pitchFamily="18" charset="0"/>
                <a:cs typeface="Times New Roman" pitchFamily="18" charset="0"/>
              </a:rPr>
              <a:t>Ông</a:t>
            </a:r>
            <a:r>
              <a:rPr lang="en-US" sz="2800" dirty="0" smtClean="0">
                <a:latin typeface="Times New Roman" pitchFamily="18" charset="0"/>
                <a:cs typeface="Times New Roman" pitchFamily="18" charset="0"/>
              </a:rPr>
              <a:t> A </a:t>
            </a:r>
            <a:r>
              <a:rPr lang="en-US" sz="2800" dirty="0" err="1" smtClean="0">
                <a:latin typeface="Times New Roman" pitchFamily="18" charset="0"/>
                <a:cs typeface="Times New Roman" pitchFamily="18" charset="0"/>
              </a:rPr>
              <a:t>giao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hàng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ông</a:t>
            </a:r>
            <a:r>
              <a:rPr lang="en-US" sz="2800" dirty="0" smtClean="0">
                <a:latin typeface="Times New Roman" pitchFamily="18" charset="0"/>
                <a:cs typeface="Times New Roman" pitchFamily="18" charset="0"/>
              </a:rPr>
              <a:t> B</a:t>
            </a:r>
          </a:p>
          <a:p>
            <a:pPr marL="0" indent="0" algn="just">
              <a:buNone/>
            </a:pPr>
            <a:r>
              <a:rPr lang="en-US" sz="2800" dirty="0" smtClean="0">
                <a:latin typeface="Times New Roman" pitchFamily="18" charset="0"/>
                <a:cs typeface="Times New Roman" pitchFamily="18" charset="0"/>
              </a:rPr>
              <a:t>    b. </a:t>
            </a:r>
            <a:r>
              <a:rPr lang="en-US" sz="2800" dirty="0" err="1" smtClean="0">
                <a:latin typeface="Times New Roman" pitchFamily="18" charset="0"/>
                <a:cs typeface="Times New Roman" pitchFamily="18" charset="0"/>
              </a:rPr>
              <a:t>Ông</a:t>
            </a:r>
            <a:r>
              <a:rPr lang="en-US" sz="2800" dirty="0" smtClean="0">
                <a:latin typeface="Times New Roman" pitchFamily="18" charset="0"/>
                <a:cs typeface="Times New Roman" pitchFamily="18" charset="0"/>
              </a:rPr>
              <a:t> A </a:t>
            </a:r>
            <a:r>
              <a:rPr lang="en-US" sz="2800" dirty="0" err="1" smtClean="0">
                <a:latin typeface="Times New Roman" pitchFamily="18" charset="0"/>
                <a:cs typeface="Times New Roman" pitchFamily="18" charset="0"/>
              </a:rPr>
              <a:t>khởi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kiện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ra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Tòa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án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nếu</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ông</a:t>
            </a:r>
            <a:r>
              <a:rPr lang="en-US" sz="2800" dirty="0" smtClean="0">
                <a:latin typeface="Times New Roman" pitchFamily="18" charset="0"/>
                <a:cs typeface="Times New Roman" pitchFamily="18" charset="0"/>
              </a:rPr>
              <a:t> B </a:t>
            </a:r>
            <a:r>
              <a:rPr lang="en-US" sz="2800" dirty="0" err="1" smtClean="0">
                <a:latin typeface="Times New Roman" pitchFamily="18" charset="0"/>
                <a:cs typeface="Times New Roman" pitchFamily="18" charset="0"/>
              </a:rPr>
              <a:t>không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thanh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toán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tiền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hàng</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c. </a:t>
            </a:r>
            <a:r>
              <a:rPr lang="en-US" sz="2800" dirty="0" err="1" smtClean="0">
                <a:latin typeface="Times New Roman" pitchFamily="18" charset="0"/>
                <a:cs typeface="Times New Roman" pitchFamily="18" charset="0"/>
              </a:rPr>
              <a:t>Ông</a:t>
            </a:r>
            <a:r>
              <a:rPr lang="en-US" sz="2800" dirty="0" smtClean="0">
                <a:latin typeface="Times New Roman" pitchFamily="18" charset="0"/>
                <a:cs typeface="Times New Roman" pitchFamily="18" charset="0"/>
              </a:rPr>
              <a:t> A </a:t>
            </a:r>
            <a:r>
              <a:rPr lang="en-US" sz="2800" dirty="0" err="1" smtClean="0">
                <a:latin typeface="Times New Roman" pitchFamily="18" charset="0"/>
                <a:cs typeface="Times New Roman" pitchFamily="18" charset="0"/>
              </a:rPr>
              <a:t>bồi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thường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thiệt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hại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ông</a:t>
            </a:r>
            <a:r>
              <a:rPr lang="en-US" sz="2800" dirty="0" smtClean="0">
                <a:latin typeface="Times New Roman" pitchFamily="18" charset="0"/>
                <a:cs typeface="Times New Roman" pitchFamily="18" charset="0"/>
              </a:rPr>
              <a:t> B </a:t>
            </a:r>
            <a:r>
              <a:rPr lang="en-US" sz="2800" dirty="0" err="1" smtClean="0">
                <a:latin typeface="Times New Roman" pitchFamily="18" charset="0"/>
                <a:cs typeface="Times New Roman" pitchFamily="18" charset="0"/>
              </a:rPr>
              <a:t>nếu</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giao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hàng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không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đúng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chất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lượng</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d. </a:t>
            </a:r>
            <a:r>
              <a:rPr lang="en-US" sz="2800" dirty="0" err="1" smtClean="0">
                <a:latin typeface="Times New Roman" pitchFamily="18" charset="0"/>
                <a:cs typeface="Times New Roman" pitchFamily="18" charset="0"/>
              </a:rPr>
              <a:t>cả</a:t>
            </a:r>
            <a:r>
              <a:rPr lang="en-US" sz="2800" dirty="0" smtClean="0">
                <a:latin typeface="Times New Roman" pitchFamily="18" charset="0"/>
                <a:cs typeface="Times New Roman" pitchFamily="18" charset="0"/>
              </a:rPr>
              <a:t> A, B, C </a:t>
            </a:r>
            <a:r>
              <a:rPr lang="en-US" sz="2800" dirty="0" err="1" smtClean="0">
                <a:latin typeface="Times New Roman" pitchFamily="18" charset="0"/>
                <a:cs typeface="Times New Roman" pitchFamily="18" charset="0"/>
              </a:rPr>
              <a:t>đúng</a:t>
            </a:r>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val="212150851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mph" presetSubtype="0" fill="hold" nodeType="clickEffect">
                                  <p:stCondLst>
                                    <p:cond delay="0"/>
                                  </p:stCondLst>
                                  <p:iterate type="lt">
                                    <p:tmPct val="10000"/>
                                  </p:iterate>
                                  <p:childTnLst>
                                    <p:animMotion origin="layout" path="M 0.0 0.0 L 0.0 -0.07213" pathEditMode="relative" ptsTypes="">
                                      <p:cBhvr>
                                        <p:cTn id="6" dur="250" accel="50000" decel="50000" autoRev="1" fill="hold">
                                          <p:stCondLst>
                                            <p:cond delay="0"/>
                                          </p:stCondLst>
                                        </p:cTn>
                                        <p:tgtEl>
                                          <p:spTgt spid="3">
                                            <p:txEl>
                                              <p:pRg st="2" end="2"/>
                                            </p:txEl>
                                          </p:spTgt>
                                        </p:tgtEl>
                                        <p:attrNameLst>
                                          <p:attrName>ppt_x</p:attrName>
                                          <p:attrName>ppt_y</p:attrName>
                                        </p:attrNameLst>
                                      </p:cBhvr>
                                    </p:animMotion>
                                    <p:animRot by="1500000">
                                      <p:cBhvr>
                                        <p:cTn id="7" dur="125" fill="hold">
                                          <p:stCondLst>
                                            <p:cond delay="0"/>
                                          </p:stCondLst>
                                        </p:cTn>
                                        <p:tgtEl>
                                          <p:spTgt spid="3">
                                            <p:txEl>
                                              <p:pRg st="2" end="2"/>
                                            </p:txEl>
                                          </p:spTgt>
                                        </p:tgtEl>
                                        <p:attrNameLst>
                                          <p:attrName>r</p:attrName>
                                        </p:attrNameLst>
                                      </p:cBhvr>
                                    </p:animRot>
                                    <p:animRot by="-1500000">
                                      <p:cBhvr>
                                        <p:cTn id="8" dur="125" fill="hold">
                                          <p:stCondLst>
                                            <p:cond delay="125"/>
                                          </p:stCondLst>
                                        </p:cTn>
                                        <p:tgtEl>
                                          <p:spTgt spid="3">
                                            <p:txEl>
                                              <p:pRg st="2" end="2"/>
                                            </p:txEl>
                                          </p:spTgt>
                                        </p:tgtEl>
                                        <p:attrNameLst>
                                          <p:attrName>r</p:attrName>
                                        </p:attrNameLst>
                                      </p:cBhvr>
                                    </p:animRot>
                                    <p:animRot by="-1500000">
                                      <p:cBhvr>
                                        <p:cTn id="9" dur="125" fill="hold">
                                          <p:stCondLst>
                                            <p:cond delay="250"/>
                                          </p:stCondLst>
                                        </p:cTn>
                                        <p:tgtEl>
                                          <p:spTgt spid="3">
                                            <p:txEl>
                                              <p:pRg st="2" end="2"/>
                                            </p:txEl>
                                          </p:spTgt>
                                        </p:tgtEl>
                                        <p:attrNameLst>
                                          <p:attrName>r</p:attrName>
                                        </p:attrNameLst>
                                      </p:cBhvr>
                                    </p:animRot>
                                    <p:animRot by="1500000">
                                      <p:cBhvr>
                                        <p:cTn id="10" dur="125" fill="hold">
                                          <p:stCondLst>
                                            <p:cond delay="375"/>
                                          </p:stCondLst>
                                        </p:cTn>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1066800"/>
            <a:ext cx="6858000" cy="4656269"/>
          </a:xfrm>
        </p:spPr>
        <p:txBody>
          <a:bodyPr/>
          <a:lstStyle/>
          <a:p>
            <a:pPr marL="0" lvl="0" indent="0" algn="just">
              <a:buNone/>
            </a:pPr>
            <a:r>
              <a:rPr lang="en-US" sz="2800" dirty="0" smtClean="0">
                <a:latin typeface="Times New Roman" pitchFamily="18" charset="0"/>
                <a:cs typeface="Times New Roman" pitchFamily="18" charset="0"/>
              </a:rPr>
              <a:t>34. “</a:t>
            </a:r>
            <a:r>
              <a:rPr lang="en-US" sz="2800" dirty="0" err="1" smtClean="0">
                <a:latin typeface="Times New Roman" pitchFamily="18" charset="0"/>
                <a:cs typeface="Times New Roman" pitchFamily="18" charset="0"/>
              </a:rPr>
              <a:t>Nhà</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nước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là</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một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bộ</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máy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dùng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để</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duy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trì</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sự</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thống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trị</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của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giai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cấp</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này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đối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với</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giai</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cấp</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khác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là</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định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nghĩa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của</a:t>
            </a:r>
            <a:r>
              <a:rPr lang="en-US" sz="2800" dirty="0">
                <a:latin typeface="Times New Roman" pitchFamily="18" charset="0"/>
                <a:cs typeface="Times New Roman" pitchFamily="18" charset="0"/>
              </a:rPr>
              <a:t>:</a:t>
            </a:r>
          </a:p>
          <a:p>
            <a:pPr marL="0" lvl="0" indent="0" algn="just">
              <a:buNone/>
            </a:pPr>
            <a:r>
              <a:rPr lang="en-US" sz="2800" dirty="0" smtClean="0">
                <a:latin typeface="Times New Roman" pitchFamily="18" charset="0"/>
                <a:cs typeface="Times New Roman" pitchFamily="18" charset="0"/>
              </a:rPr>
              <a:t>    a. </a:t>
            </a:r>
            <a:r>
              <a:rPr lang="en-US" sz="2800" dirty="0" err="1" smtClean="0">
                <a:latin typeface="Times New Roman" pitchFamily="18" charset="0"/>
                <a:cs typeface="Times New Roman" pitchFamily="18" charset="0"/>
              </a:rPr>
              <a:t>C.Mác</a:t>
            </a:r>
            <a:endParaRPr lang="en-US" sz="2800" dirty="0">
              <a:latin typeface="Times New Roman" pitchFamily="18" charset="0"/>
              <a:cs typeface="Times New Roman" pitchFamily="18" charset="0"/>
            </a:endParaRPr>
          </a:p>
          <a:p>
            <a:pPr marL="0" lvl="0" indent="0" algn="just">
              <a:buNone/>
            </a:pPr>
            <a:r>
              <a:rPr lang="en-US" sz="2800" dirty="0" smtClean="0">
                <a:latin typeface="Times New Roman" pitchFamily="18" charset="0"/>
                <a:cs typeface="Times New Roman" pitchFamily="18" charset="0"/>
              </a:rPr>
              <a:t>    b. </a:t>
            </a:r>
            <a:r>
              <a:rPr lang="en-US" sz="2800" dirty="0" err="1" smtClean="0">
                <a:latin typeface="Times New Roman" pitchFamily="18" charset="0"/>
                <a:cs typeface="Times New Roman" pitchFamily="18" charset="0"/>
              </a:rPr>
              <a:t>Angghen</a:t>
            </a:r>
            <a:endParaRPr lang="en-US" sz="2800" dirty="0">
              <a:latin typeface="Times New Roman" pitchFamily="18" charset="0"/>
              <a:cs typeface="Times New Roman" pitchFamily="18" charset="0"/>
            </a:endParaRPr>
          </a:p>
          <a:p>
            <a:pPr marL="0" lvl="0" indent="0" algn="just">
              <a:buNone/>
            </a:pPr>
            <a:r>
              <a:rPr lang="en-US" sz="2800" dirty="0" smtClean="0">
                <a:latin typeface="Times New Roman" pitchFamily="18" charset="0"/>
                <a:cs typeface="Times New Roman" pitchFamily="18" charset="0"/>
              </a:rPr>
              <a:t>    c. </a:t>
            </a:r>
            <a:r>
              <a:rPr lang="en-US" sz="2800" dirty="0" err="1" smtClean="0">
                <a:latin typeface="Times New Roman" pitchFamily="18" charset="0"/>
                <a:cs typeface="Times New Roman" pitchFamily="18" charset="0"/>
              </a:rPr>
              <a:t>Lênin</a:t>
            </a:r>
            <a:endParaRPr lang="en-US" sz="2800" dirty="0">
              <a:latin typeface="Times New Roman" pitchFamily="18" charset="0"/>
              <a:cs typeface="Times New Roman" pitchFamily="18" charset="0"/>
            </a:endParaRPr>
          </a:p>
          <a:p>
            <a:pPr marL="0" lvl="0" indent="0" algn="just">
              <a:buNone/>
            </a:pPr>
            <a:r>
              <a:rPr lang="en-US" sz="2800" dirty="0" smtClean="0">
                <a:latin typeface="Times New Roman" pitchFamily="18" charset="0"/>
                <a:cs typeface="Times New Roman" pitchFamily="18" charset="0"/>
              </a:rPr>
              <a:t>    d. </a:t>
            </a:r>
            <a:r>
              <a:rPr lang="en-US" sz="2800" dirty="0" err="1" smtClean="0">
                <a:latin typeface="Times New Roman" pitchFamily="18" charset="0"/>
                <a:cs typeface="Times New Roman" pitchFamily="18" charset="0"/>
              </a:rPr>
              <a:t>Hồ</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Chí</a:t>
            </a:r>
            <a:r>
              <a:rPr lang="en-US" sz="2800" dirty="0">
                <a:latin typeface="Times New Roman" pitchFamily="18" charset="0"/>
                <a:cs typeface="Times New Roman" pitchFamily="18" charset="0"/>
              </a:rPr>
              <a:t> Minh</a:t>
            </a:r>
          </a:p>
          <a:p>
            <a:endParaRPr lang="en-US" dirty="0"/>
          </a:p>
        </p:txBody>
      </p:sp>
    </p:spTree>
    <p:extLst>
      <p:ext uri="{BB962C8B-B14F-4D97-AF65-F5344CB8AC3E}">
        <p14:creationId xmlns:p14="http://schemas.microsoft.com/office/powerpoint/2010/main" val="89524991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2" presetClass="emph" presetSubtype="0" fill="hold" nodeType="clickEffect">
                                  <p:stCondLst>
                                    <p:cond delay="0"/>
                                  </p:stCondLst>
                                  <p:childTnLst>
                                    <p:animRot by="120000">
                                      <p:cBhvr>
                                        <p:cTn id="6" dur="100" fill="hold">
                                          <p:stCondLst>
                                            <p:cond delay="0"/>
                                          </p:stCondLst>
                                        </p:cTn>
                                        <p:tgtEl>
                                          <p:spTgt spid="3">
                                            <p:txEl>
                                              <p:pRg st="3" end="3"/>
                                            </p:txEl>
                                          </p:spTgt>
                                        </p:tgtEl>
                                        <p:attrNameLst>
                                          <p:attrName>r</p:attrName>
                                        </p:attrNameLst>
                                      </p:cBhvr>
                                    </p:animRot>
                                    <p:animRot by="-240000">
                                      <p:cBhvr>
                                        <p:cTn id="7" dur="200" fill="hold">
                                          <p:stCondLst>
                                            <p:cond delay="200"/>
                                          </p:stCondLst>
                                        </p:cTn>
                                        <p:tgtEl>
                                          <p:spTgt spid="3">
                                            <p:txEl>
                                              <p:pRg st="3" end="3"/>
                                            </p:txEl>
                                          </p:spTgt>
                                        </p:tgtEl>
                                        <p:attrNameLst>
                                          <p:attrName>r</p:attrName>
                                        </p:attrNameLst>
                                      </p:cBhvr>
                                    </p:animRot>
                                    <p:animRot by="240000">
                                      <p:cBhvr>
                                        <p:cTn id="8" dur="200" fill="hold">
                                          <p:stCondLst>
                                            <p:cond delay="400"/>
                                          </p:stCondLst>
                                        </p:cTn>
                                        <p:tgtEl>
                                          <p:spTgt spid="3">
                                            <p:txEl>
                                              <p:pRg st="3" end="3"/>
                                            </p:txEl>
                                          </p:spTgt>
                                        </p:tgtEl>
                                        <p:attrNameLst>
                                          <p:attrName>r</p:attrName>
                                        </p:attrNameLst>
                                      </p:cBhvr>
                                    </p:animRot>
                                    <p:animRot by="-240000">
                                      <p:cBhvr>
                                        <p:cTn id="9" dur="200" fill="hold">
                                          <p:stCondLst>
                                            <p:cond delay="600"/>
                                          </p:stCondLst>
                                        </p:cTn>
                                        <p:tgtEl>
                                          <p:spTgt spid="3">
                                            <p:txEl>
                                              <p:pRg st="3" end="3"/>
                                            </p:txEl>
                                          </p:spTgt>
                                        </p:tgtEl>
                                        <p:attrNameLst>
                                          <p:attrName>r</p:attrName>
                                        </p:attrNameLst>
                                      </p:cBhvr>
                                    </p:animRot>
                                    <p:animRot by="120000">
                                      <p:cBhvr>
                                        <p:cTn id="10" dur="200" fill="hold">
                                          <p:stCondLst>
                                            <p:cond delay="800"/>
                                          </p:stCondLst>
                                        </p:cTn>
                                        <p:tgtEl>
                                          <p:spTgt spid="3">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66800" y="838200"/>
            <a:ext cx="7086600" cy="5257800"/>
          </a:xfrm>
        </p:spPr>
        <p:txBody>
          <a:bodyPr>
            <a:noAutofit/>
          </a:bodyPr>
          <a:lstStyle/>
          <a:p>
            <a:pPr marL="0" indent="0" algn="just">
              <a:buNone/>
            </a:pPr>
            <a:r>
              <a:rPr lang="en-US" sz="2700" dirty="0" smtClean="0">
                <a:latin typeface="Times New Roman" pitchFamily="18" charset="0"/>
                <a:cs typeface="Times New Roman" pitchFamily="18" charset="0"/>
              </a:rPr>
              <a:t>35. </a:t>
            </a:r>
            <a:r>
              <a:rPr lang="en-US" sz="2700" dirty="0" err="1" smtClean="0">
                <a:latin typeface="Times New Roman" pitchFamily="18" charset="0"/>
                <a:cs typeface="Times New Roman" pitchFamily="18" charset="0"/>
              </a:rPr>
              <a:t>Ông</a:t>
            </a:r>
            <a:r>
              <a:rPr lang="en-US" sz="2700" dirty="0" smtClean="0">
                <a:latin typeface="Times New Roman" pitchFamily="18" charset="0"/>
                <a:cs typeface="Times New Roman" pitchFamily="18" charset="0"/>
              </a:rPr>
              <a:t> A </a:t>
            </a:r>
            <a:r>
              <a:rPr lang="en-US" sz="2700" dirty="0" err="1" smtClean="0">
                <a:latin typeface="Times New Roman" pitchFamily="18" charset="0"/>
                <a:cs typeface="Times New Roman" pitchFamily="18" charset="0"/>
              </a:rPr>
              <a:t>là</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chủ</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doanh</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nghiệp</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tư</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nhân</a:t>
            </a:r>
            <a:r>
              <a:rPr lang="en-US" sz="2700" dirty="0" smtClean="0">
                <a:latin typeface="Times New Roman" pitchFamily="18" charset="0"/>
                <a:cs typeface="Times New Roman" pitchFamily="18" charset="0"/>
              </a:rPr>
              <a:t> ABC, </a:t>
            </a:r>
            <a:r>
              <a:rPr lang="en-US" sz="2700" dirty="0" err="1" smtClean="0">
                <a:latin typeface="Times New Roman" pitchFamily="18" charset="0"/>
                <a:cs typeface="Times New Roman" pitchFamily="18" charset="0"/>
              </a:rPr>
              <a:t>vì</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có</a:t>
            </a:r>
            <a:r>
              <a:rPr lang="en-US" sz="2700" dirty="0" smtClean="0">
                <a:latin typeface="Times New Roman" pitchFamily="18" charset="0"/>
                <a:cs typeface="Times New Roman" pitchFamily="18" charset="0"/>
              </a:rPr>
              <a:t> ý </a:t>
            </a:r>
            <a:r>
              <a:rPr lang="en-US" sz="2700" dirty="0" err="1" smtClean="0">
                <a:latin typeface="Times New Roman" pitchFamily="18" charset="0"/>
                <a:cs typeface="Times New Roman" pitchFamily="18" charset="0"/>
              </a:rPr>
              <a:t>thức</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tuân</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thủ</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pháp</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luật</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nên</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ông</a:t>
            </a:r>
            <a:r>
              <a:rPr lang="en-US" sz="2700" dirty="0" smtClean="0">
                <a:latin typeface="Times New Roman" pitchFamily="18" charset="0"/>
                <a:cs typeface="Times New Roman" pitchFamily="18" charset="0"/>
              </a:rPr>
              <a:t> A </a:t>
            </a:r>
            <a:r>
              <a:rPr lang="en-US" sz="2700" dirty="0" err="1" smtClean="0">
                <a:latin typeface="Times New Roman" pitchFamily="18" charset="0"/>
                <a:cs typeface="Times New Roman" pitchFamily="18" charset="0"/>
              </a:rPr>
              <a:t>luôn</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thực</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hiện</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đầy</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đủ</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nghĩa</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vụ</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thuế</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với</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nhà</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nước</a:t>
            </a:r>
            <a:r>
              <a:rPr lang="en-US" sz="2700" dirty="0" smtClean="0">
                <a:latin typeface="Times New Roman" pitchFamily="18" charset="0"/>
                <a:cs typeface="Times New Roman" pitchFamily="18" charset="0"/>
              </a:rPr>
              <a:t>. </a:t>
            </a:r>
          </a:p>
          <a:p>
            <a:pPr marL="0" indent="0" algn="just">
              <a:buNone/>
            </a:pPr>
            <a:r>
              <a:rPr lang="en-US" sz="2700" dirty="0" err="1" smtClean="0">
                <a:latin typeface="Times New Roman" pitchFamily="18" charset="0"/>
                <a:cs typeface="Times New Roman" pitchFamily="18" charset="0"/>
              </a:rPr>
              <a:t>Có</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thể</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rút</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ra</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nhận</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định</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sau</a:t>
            </a:r>
            <a:r>
              <a:rPr lang="en-US" sz="2700" dirty="0" smtClean="0">
                <a:latin typeface="Times New Roman" pitchFamily="18" charset="0"/>
                <a:cs typeface="Times New Roman" pitchFamily="18" charset="0"/>
              </a:rPr>
              <a:t>:</a:t>
            </a:r>
          </a:p>
          <a:p>
            <a:pPr marL="0" indent="0" algn="just">
              <a:buNone/>
            </a:pPr>
            <a:r>
              <a:rPr lang="en-US" sz="2700" dirty="0" smtClean="0">
                <a:latin typeface="Times New Roman" pitchFamily="18" charset="0"/>
                <a:cs typeface="Times New Roman" pitchFamily="18" charset="0"/>
              </a:rPr>
              <a:t>    a. Ý </a:t>
            </a:r>
            <a:r>
              <a:rPr lang="en-US" sz="2700" dirty="0" err="1" smtClean="0">
                <a:latin typeface="Times New Roman" pitchFamily="18" charset="0"/>
                <a:cs typeface="Times New Roman" pitchFamily="18" charset="0"/>
              </a:rPr>
              <a:t>thức</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pháp</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luật</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là</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tiền</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đề</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để</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hoàn</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thiện</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hệ</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thống</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pháp</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luật</a:t>
            </a:r>
            <a:endParaRPr lang="en-US" sz="2700" dirty="0" smtClean="0">
              <a:latin typeface="Times New Roman" pitchFamily="18" charset="0"/>
              <a:cs typeface="Times New Roman" pitchFamily="18" charset="0"/>
            </a:endParaRPr>
          </a:p>
          <a:p>
            <a:pPr marL="0" indent="0" algn="just">
              <a:buNone/>
            </a:pPr>
            <a:r>
              <a:rPr lang="en-US" sz="2700" dirty="0" smtClean="0">
                <a:latin typeface="Times New Roman" pitchFamily="18" charset="0"/>
                <a:cs typeface="Times New Roman" pitchFamily="18" charset="0"/>
              </a:rPr>
              <a:t>    b. Ý </a:t>
            </a:r>
            <a:r>
              <a:rPr lang="en-US" sz="2700" dirty="0" err="1" smtClean="0">
                <a:latin typeface="Times New Roman" pitchFamily="18" charset="0"/>
                <a:cs typeface="Times New Roman" pitchFamily="18" charset="0"/>
              </a:rPr>
              <a:t>thức</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pháp</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luật</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là</a:t>
            </a:r>
            <a:r>
              <a:rPr lang="en-US" sz="2700" dirty="0" smtClean="0">
                <a:latin typeface="Times New Roman" pitchFamily="18" charset="0"/>
                <a:cs typeface="Times New Roman" pitchFamily="18" charset="0"/>
              </a:rPr>
              <a:t> </a:t>
            </a:r>
            <a:r>
              <a:rPr lang="en-US" sz="2700" i="1" dirty="0" err="1" smtClean="0">
                <a:latin typeface="Times New Roman" pitchFamily="18" charset="0"/>
                <a:cs typeface="Times New Roman" pitchFamily="18" charset="0"/>
              </a:rPr>
              <a:t>nhân</a:t>
            </a:r>
            <a:r>
              <a:rPr lang="en-US" sz="2700" i="1" dirty="0" smtClean="0">
                <a:latin typeface="Times New Roman" pitchFamily="18" charset="0"/>
                <a:cs typeface="Times New Roman" pitchFamily="18" charset="0"/>
              </a:rPr>
              <a:t> </a:t>
            </a:r>
            <a:r>
              <a:rPr lang="en-US" sz="2700" i="1" dirty="0" err="1" smtClean="0">
                <a:latin typeface="Times New Roman" pitchFamily="18" charset="0"/>
                <a:cs typeface="Times New Roman" pitchFamily="18" charset="0"/>
              </a:rPr>
              <a:t>tố</a:t>
            </a:r>
            <a:r>
              <a:rPr lang="en-US" sz="2700" i="1"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thúc</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đẩy</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việc</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thực</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hiện</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pháp</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luật</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trong</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đời</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sống</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xã</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hội</a:t>
            </a:r>
            <a:endParaRPr lang="en-US" sz="2700" dirty="0" smtClean="0">
              <a:latin typeface="Times New Roman" pitchFamily="18" charset="0"/>
              <a:cs typeface="Times New Roman" pitchFamily="18" charset="0"/>
            </a:endParaRPr>
          </a:p>
          <a:p>
            <a:pPr marL="0" indent="0" algn="just">
              <a:buNone/>
            </a:pPr>
            <a:r>
              <a:rPr lang="en-US" sz="2700" dirty="0" smtClean="0">
                <a:latin typeface="Times New Roman" pitchFamily="18" charset="0"/>
                <a:cs typeface="Times New Roman" pitchFamily="18" charset="0"/>
              </a:rPr>
              <a:t>    c. Ý </a:t>
            </a:r>
            <a:r>
              <a:rPr lang="en-US" sz="2700" dirty="0" err="1" smtClean="0">
                <a:latin typeface="Times New Roman" pitchFamily="18" charset="0"/>
                <a:cs typeface="Times New Roman" pitchFamily="18" charset="0"/>
              </a:rPr>
              <a:t>thức</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pháp</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luật</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là</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cơ</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sở</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đảm</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bảo</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cho</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việc</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áp</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dụng</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đúng</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đắn</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pháp</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luật</a:t>
            </a:r>
            <a:endParaRPr lang="en-US" sz="2700" dirty="0" smtClean="0">
              <a:latin typeface="Times New Roman" pitchFamily="18" charset="0"/>
              <a:cs typeface="Times New Roman" pitchFamily="18" charset="0"/>
            </a:endParaRPr>
          </a:p>
          <a:p>
            <a:pPr marL="0" indent="0" algn="just">
              <a:buNone/>
            </a:pPr>
            <a:r>
              <a:rPr lang="en-US" sz="2700" dirty="0" smtClean="0">
                <a:latin typeface="Times New Roman" pitchFamily="18" charset="0"/>
                <a:cs typeface="Times New Roman" pitchFamily="18" charset="0"/>
              </a:rPr>
              <a:t>    d. A, B, C </a:t>
            </a:r>
            <a:r>
              <a:rPr lang="en-US" sz="2700" dirty="0" err="1" smtClean="0">
                <a:latin typeface="Times New Roman" pitchFamily="18" charset="0"/>
                <a:cs typeface="Times New Roman" pitchFamily="18" charset="0"/>
              </a:rPr>
              <a:t>đều</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đúng</a:t>
            </a:r>
            <a:endParaRPr lang="en-US" sz="2700" dirty="0">
              <a:latin typeface="Times New Roman" pitchFamily="18" charset="0"/>
              <a:cs typeface="Times New Roman" pitchFamily="18" charset="0"/>
            </a:endParaRPr>
          </a:p>
        </p:txBody>
      </p:sp>
    </p:spTree>
    <p:extLst>
      <p:ext uri="{BB962C8B-B14F-4D97-AF65-F5344CB8AC3E}">
        <p14:creationId xmlns:p14="http://schemas.microsoft.com/office/powerpoint/2010/main" val="102118550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mph" presetSubtype="0" fill="hold" nodeType="clickEffect">
                                  <p:stCondLst>
                                    <p:cond delay="0"/>
                                  </p:stCondLst>
                                  <p:iterate type="lt">
                                    <p:tmPct val="10000"/>
                                  </p:iterate>
                                  <p:childTnLst>
                                    <p:animMotion origin="layout" path="M 0.0 0.0 L 0.0 -0.07213" pathEditMode="relative" ptsTypes="">
                                      <p:cBhvr>
                                        <p:cTn id="6" dur="250" accel="50000" decel="50000" autoRev="1" fill="hold">
                                          <p:stCondLst>
                                            <p:cond delay="0"/>
                                          </p:stCondLst>
                                        </p:cTn>
                                        <p:tgtEl>
                                          <p:spTgt spid="3">
                                            <p:txEl>
                                              <p:pRg st="3" end="3"/>
                                            </p:txEl>
                                          </p:spTgt>
                                        </p:tgtEl>
                                        <p:attrNameLst>
                                          <p:attrName>ppt_x</p:attrName>
                                          <p:attrName>ppt_y</p:attrName>
                                        </p:attrNameLst>
                                      </p:cBhvr>
                                    </p:animMotion>
                                    <p:animRot by="1500000">
                                      <p:cBhvr>
                                        <p:cTn id="7" dur="125" fill="hold">
                                          <p:stCondLst>
                                            <p:cond delay="0"/>
                                          </p:stCondLst>
                                        </p:cTn>
                                        <p:tgtEl>
                                          <p:spTgt spid="3">
                                            <p:txEl>
                                              <p:pRg st="3" end="3"/>
                                            </p:txEl>
                                          </p:spTgt>
                                        </p:tgtEl>
                                        <p:attrNameLst>
                                          <p:attrName>r</p:attrName>
                                        </p:attrNameLst>
                                      </p:cBhvr>
                                    </p:animRot>
                                    <p:animRot by="-1500000">
                                      <p:cBhvr>
                                        <p:cTn id="8" dur="125" fill="hold">
                                          <p:stCondLst>
                                            <p:cond delay="125"/>
                                          </p:stCondLst>
                                        </p:cTn>
                                        <p:tgtEl>
                                          <p:spTgt spid="3">
                                            <p:txEl>
                                              <p:pRg st="3" end="3"/>
                                            </p:txEl>
                                          </p:spTgt>
                                        </p:tgtEl>
                                        <p:attrNameLst>
                                          <p:attrName>r</p:attrName>
                                        </p:attrNameLst>
                                      </p:cBhvr>
                                    </p:animRot>
                                    <p:animRot by="-1500000">
                                      <p:cBhvr>
                                        <p:cTn id="9" dur="125" fill="hold">
                                          <p:stCondLst>
                                            <p:cond delay="250"/>
                                          </p:stCondLst>
                                        </p:cTn>
                                        <p:tgtEl>
                                          <p:spTgt spid="3">
                                            <p:txEl>
                                              <p:pRg st="3" end="3"/>
                                            </p:txEl>
                                          </p:spTgt>
                                        </p:tgtEl>
                                        <p:attrNameLst>
                                          <p:attrName>r</p:attrName>
                                        </p:attrNameLst>
                                      </p:cBhvr>
                                    </p:animRot>
                                    <p:animRot by="1500000">
                                      <p:cBhvr>
                                        <p:cTn id="10" dur="125" fill="hold">
                                          <p:stCondLst>
                                            <p:cond delay="375"/>
                                          </p:stCondLst>
                                        </p:cTn>
                                        <p:tgtEl>
                                          <p:spTgt spid="3">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143000"/>
            <a:ext cx="6781800" cy="4580069"/>
          </a:xfrm>
        </p:spPr>
        <p:txBody>
          <a:bodyPr>
            <a:normAutofit lnSpcReduction="10000"/>
          </a:bodyPr>
          <a:lstStyle/>
          <a:p>
            <a:pPr marL="0" indent="0" algn="just">
              <a:buNone/>
            </a:pPr>
            <a:r>
              <a:rPr lang="en-US" sz="2800" dirty="0" smtClean="0">
                <a:latin typeface="Times New Roman" pitchFamily="18" charset="0"/>
                <a:cs typeface="Times New Roman" pitchFamily="18" charset="0"/>
              </a:rPr>
              <a:t>36. </a:t>
            </a:r>
            <a:r>
              <a:rPr lang="en-US" sz="2800" dirty="0" err="1" smtClean="0">
                <a:latin typeface="Times New Roman" pitchFamily="18" charset="0"/>
                <a:cs typeface="Times New Roman" pitchFamily="18" charset="0"/>
              </a:rPr>
              <a:t>Nhận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định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nào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sau</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đây</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là</a:t>
            </a:r>
            <a:r>
              <a:rPr lang="en-US" sz="2800" dirty="0" smtClean="0">
                <a:latin typeface="Times New Roman" pitchFamily="18" charset="0"/>
                <a:cs typeface="Times New Roman" pitchFamily="18" charset="0"/>
              </a:rPr>
              <a:t> ĐÚNG:</a:t>
            </a:r>
          </a:p>
          <a:p>
            <a:pPr marL="0" indent="0" algn="just">
              <a:buNone/>
            </a:pPr>
            <a:r>
              <a:rPr lang="en-US" sz="2800" dirty="0" smtClean="0">
                <a:latin typeface="Times New Roman" pitchFamily="18" charset="0"/>
                <a:cs typeface="Times New Roman" pitchFamily="18" charset="0"/>
              </a:rPr>
              <a:t>    a. </a:t>
            </a:r>
            <a:r>
              <a:rPr lang="en-US" sz="2800" dirty="0" err="1" smtClean="0">
                <a:latin typeface="Times New Roman" pitchFamily="18" charset="0"/>
                <a:cs typeface="Times New Roman" pitchFamily="18" charset="0"/>
              </a:rPr>
              <a:t>Trong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xã</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hội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tồn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tại</a:t>
            </a:r>
            <a:r>
              <a:rPr lang="en-US" sz="2800" dirty="0" smtClean="0">
                <a:latin typeface="Times New Roman" pitchFamily="18" charset="0"/>
                <a:cs typeface="Times New Roman" pitchFamily="18" charset="0"/>
              </a:rPr>
              <a:t> ý </a:t>
            </a:r>
            <a:r>
              <a:rPr lang="en-US" sz="2800" dirty="0" err="1" smtClean="0">
                <a:latin typeface="Times New Roman" pitchFamily="18" charset="0"/>
                <a:cs typeface="Times New Roman" pitchFamily="18" charset="0"/>
              </a:rPr>
              <a:t>thức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pháp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luật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thống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nhất</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b. </a:t>
            </a:r>
            <a:r>
              <a:rPr lang="en-US" sz="2800" dirty="0" err="1" smtClean="0">
                <a:latin typeface="Times New Roman" pitchFamily="18" charset="0"/>
                <a:cs typeface="Times New Roman" pitchFamily="18" charset="0"/>
              </a:rPr>
              <a:t>Tồn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tại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xã</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hội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chịu</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sự</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quy</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định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của</a:t>
            </a:r>
            <a:r>
              <a:rPr lang="en-US" sz="2800" dirty="0" smtClean="0">
                <a:latin typeface="Times New Roman" pitchFamily="18" charset="0"/>
                <a:cs typeface="Times New Roman" pitchFamily="18" charset="0"/>
              </a:rPr>
              <a:t> ý </a:t>
            </a:r>
            <a:r>
              <a:rPr lang="en-US" sz="2800" dirty="0" err="1" smtClean="0">
                <a:latin typeface="Times New Roman" pitchFamily="18" charset="0"/>
                <a:cs typeface="Times New Roman" pitchFamily="18" charset="0"/>
              </a:rPr>
              <a:t>thức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pháp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luật</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c. Ý </a:t>
            </a:r>
            <a:r>
              <a:rPr lang="en-US" sz="2800" dirty="0" err="1" smtClean="0">
                <a:latin typeface="Times New Roman" pitchFamily="18" charset="0"/>
                <a:cs typeface="Times New Roman" pitchFamily="18" charset="0"/>
              </a:rPr>
              <a:t>thức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pháp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luật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luôn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lạc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hậu</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hơn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tồn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tại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xã</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hội</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d. Ý </a:t>
            </a:r>
            <a:r>
              <a:rPr lang="en-US" sz="2800" dirty="0" err="1" smtClean="0">
                <a:latin typeface="Times New Roman" pitchFamily="18" charset="0"/>
                <a:cs typeface="Times New Roman" pitchFamily="18" charset="0"/>
              </a:rPr>
              <a:t>thức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pháp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luật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của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giai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cấp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thống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trị</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được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thể</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hiện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chủ</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yếu</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trong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hệ</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thống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pháp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luật</a:t>
            </a:r>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val="311346459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mph" presetSubtype="0" fill="hold" nodeType="clickEffect">
                                  <p:stCondLst>
                                    <p:cond delay="0"/>
                                  </p:stCondLst>
                                  <p:iterate type="lt">
                                    <p:tmPct val="10000"/>
                                  </p:iterate>
                                  <p:childTnLst>
                                    <p:animMotion origin="layout" path="M 0.0 0.0 L 0.0 -0.07213" pathEditMode="relative" ptsTypes="">
                                      <p:cBhvr>
                                        <p:cTn id="6" dur="250" accel="50000" decel="50000" autoRev="1" fill="hold">
                                          <p:stCondLst>
                                            <p:cond delay="0"/>
                                          </p:stCondLst>
                                        </p:cTn>
                                        <p:tgtEl>
                                          <p:spTgt spid="3">
                                            <p:txEl>
                                              <p:pRg st="4" end="4"/>
                                            </p:txEl>
                                          </p:spTgt>
                                        </p:tgtEl>
                                        <p:attrNameLst>
                                          <p:attrName>ppt_x</p:attrName>
                                          <p:attrName>ppt_y</p:attrName>
                                        </p:attrNameLst>
                                      </p:cBhvr>
                                    </p:animMotion>
                                    <p:animRot by="1500000">
                                      <p:cBhvr>
                                        <p:cTn id="7" dur="125" fill="hold">
                                          <p:stCondLst>
                                            <p:cond delay="0"/>
                                          </p:stCondLst>
                                        </p:cTn>
                                        <p:tgtEl>
                                          <p:spTgt spid="3">
                                            <p:txEl>
                                              <p:pRg st="4" end="4"/>
                                            </p:txEl>
                                          </p:spTgt>
                                        </p:tgtEl>
                                        <p:attrNameLst>
                                          <p:attrName>r</p:attrName>
                                        </p:attrNameLst>
                                      </p:cBhvr>
                                    </p:animRot>
                                    <p:animRot by="-1500000">
                                      <p:cBhvr>
                                        <p:cTn id="8" dur="125" fill="hold">
                                          <p:stCondLst>
                                            <p:cond delay="125"/>
                                          </p:stCondLst>
                                        </p:cTn>
                                        <p:tgtEl>
                                          <p:spTgt spid="3">
                                            <p:txEl>
                                              <p:pRg st="4" end="4"/>
                                            </p:txEl>
                                          </p:spTgt>
                                        </p:tgtEl>
                                        <p:attrNameLst>
                                          <p:attrName>r</p:attrName>
                                        </p:attrNameLst>
                                      </p:cBhvr>
                                    </p:animRot>
                                    <p:animRot by="-1500000">
                                      <p:cBhvr>
                                        <p:cTn id="9" dur="125" fill="hold">
                                          <p:stCondLst>
                                            <p:cond delay="250"/>
                                          </p:stCondLst>
                                        </p:cTn>
                                        <p:tgtEl>
                                          <p:spTgt spid="3">
                                            <p:txEl>
                                              <p:pRg st="4" end="4"/>
                                            </p:txEl>
                                          </p:spTgt>
                                        </p:tgtEl>
                                        <p:attrNameLst>
                                          <p:attrName>r</p:attrName>
                                        </p:attrNameLst>
                                      </p:cBhvr>
                                    </p:animRot>
                                    <p:animRot by="1500000">
                                      <p:cBhvr>
                                        <p:cTn id="10" dur="125" fill="hold">
                                          <p:stCondLst>
                                            <p:cond delay="375"/>
                                          </p:stCondLst>
                                        </p:cTn>
                                        <p:tgtEl>
                                          <p:spTgt spid="3">
                                            <p:txEl>
                                              <p:pRg st="4" end="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1066800"/>
            <a:ext cx="6858000" cy="4656269"/>
          </a:xfrm>
        </p:spPr>
        <p:txBody>
          <a:bodyPr>
            <a:normAutofit/>
          </a:bodyPr>
          <a:lstStyle/>
          <a:p>
            <a:pPr marL="0" indent="0" algn="just">
              <a:buNone/>
            </a:pPr>
            <a:r>
              <a:rPr lang="en-US" sz="2800" dirty="0" smtClean="0">
                <a:latin typeface="Times New Roman" pitchFamily="18" charset="0"/>
                <a:cs typeface="Times New Roman" pitchFamily="18" charset="0"/>
              </a:rPr>
              <a:t>37. </a:t>
            </a:r>
            <a:r>
              <a:rPr lang="en-US" sz="2800" dirty="0" err="1" smtClean="0">
                <a:latin typeface="Times New Roman" pitchFamily="18" charset="0"/>
                <a:cs typeface="Times New Roman" pitchFamily="18" charset="0"/>
              </a:rPr>
              <a:t>Công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ty</a:t>
            </a:r>
            <a:r>
              <a:rPr lang="en-US" sz="2800" dirty="0" smtClean="0">
                <a:latin typeface="Times New Roman" pitchFamily="18" charset="0"/>
                <a:cs typeface="Times New Roman" pitchFamily="18" charset="0"/>
              </a:rPr>
              <a:t> A </a:t>
            </a:r>
            <a:r>
              <a:rPr lang="en-US" sz="2800" dirty="0" err="1" smtClean="0">
                <a:latin typeface="Times New Roman" pitchFamily="18" charset="0"/>
                <a:cs typeface="Times New Roman" pitchFamily="18" charset="0"/>
              </a:rPr>
              <a:t>và</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công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ty</a:t>
            </a:r>
            <a:r>
              <a:rPr lang="en-US" sz="2800" dirty="0" smtClean="0">
                <a:latin typeface="Times New Roman" pitchFamily="18" charset="0"/>
                <a:cs typeface="Times New Roman" pitchFamily="18" charset="0"/>
              </a:rPr>
              <a:t> B </a:t>
            </a:r>
            <a:r>
              <a:rPr lang="en-US" sz="2800" dirty="0" err="1" smtClean="0">
                <a:latin typeface="Times New Roman" pitchFamily="18" charset="0"/>
                <a:cs typeface="Times New Roman" pitchFamily="18" charset="0"/>
              </a:rPr>
              <a:t>ký</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kết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hợp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đồng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mua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bán</a:t>
            </a:r>
            <a:r>
              <a:rPr lang="en-US" sz="2800" dirty="0" smtClean="0">
                <a:latin typeface="Times New Roman" pitchFamily="18" charset="0"/>
                <a:cs typeface="Times New Roman" pitchFamily="18" charset="0"/>
              </a:rPr>
              <a:t> 100 </a:t>
            </a:r>
            <a:r>
              <a:rPr lang="en-US" sz="2800" dirty="0" err="1" smtClean="0">
                <a:latin typeface="Times New Roman" pitchFamily="18" charset="0"/>
                <a:cs typeface="Times New Roman" pitchFamily="18" charset="0"/>
              </a:rPr>
              <a:t>bao</a:t>
            </a:r>
            <a:r>
              <a:rPr lang="en-US" sz="2800" dirty="0" smtClean="0">
                <a:latin typeface="Times New Roman" pitchFamily="18" charset="0"/>
                <a:cs typeface="Times New Roman" pitchFamily="18" charset="0"/>
              </a:rPr>
              <a:t> xi </a:t>
            </a:r>
            <a:r>
              <a:rPr lang="en-US" sz="2800" dirty="0" err="1" smtClean="0">
                <a:latin typeface="Times New Roman" pitchFamily="18" charset="0"/>
                <a:cs typeface="Times New Roman" pitchFamily="18" charset="0"/>
              </a:rPr>
              <a:t>măng</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trên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cơ</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sở</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pháp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luật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thương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mại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của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nhà</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nước</a:t>
            </a:r>
            <a:r>
              <a:rPr lang="en-US" sz="2800" dirty="0" smtClean="0">
                <a:latin typeface="Times New Roman" pitchFamily="18" charset="0"/>
                <a:cs typeface="Times New Roman" pitchFamily="18" charset="0"/>
              </a:rPr>
              <a:t>. Ý </a:t>
            </a:r>
            <a:r>
              <a:rPr lang="en-US" sz="2800" dirty="0" err="1" smtClean="0">
                <a:latin typeface="Times New Roman" pitchFamily="18" charset="0"/>
                <a:cs typeface="Times New Roman" pitchFamily="18" charset="0"/>
              </a:rPr>
              <a:t>chí</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thể</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hiện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trong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quan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hệ</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pháp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luật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trên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là</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của</a:t>
            </a:r>
            <a:r>
              <a:rPr lang="en-US" sz="2800" dirty="0" smtClean="0">
                <a:latin typeface="Times New Roman" pitchFamily="18" charset="0"/>
                <a:cs typeface="Times New Roman" pitchFamily="18" charset="0"/>
              </a:rPr>
              <a:t>:</a:t>
            </a:r>
          </a:p>
          <a:p>
            <a:pPr marL="0" indent="0" algn="just">
              <a:buNone/>
            </a:pPr>
            <a:r>
              <a:rPr lang="en-US" sz="2800" dirty="0" smtClean="0">
                <a:latin typeface="Times New Roman" pitchFamily="18" charset="0"/>
                <a:cs typeface="Times New Roman" pitchFamily="18" charset="0"/>
              </a:rPr>
              <a:t>    a. </a:t>
            </a:r>
            <a:r>
              <a:rPr lang="en-US" sz="2800" dirty="0" err="1" smtClean="0">
                <a:latin typeface="Times New Roman" pitchFamily="18" charset="0"/>
                <a:cs typeface="Times New Roman" pitchFamily="18" charset="0"/>
              </a:rPr>
              <a:t>Công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ty</a:t>
            </a:r>
            <a:r>
              <a:rPr lang="en-US" sz="2800" dirty="0" smtClean="0">
                <a:latin typeface="Times New Roman" pitchFamily="18" charset="0"/>
                <a:cs typeface="Times New Roman" pitchFamily="18" charset="0"/>
              </a:rPr>
              <a:t> A </a:t>
            </a:r>
            <a:r>
              <a:rPr lang="en-US" sz="2800" dirty="0" err="1" smtClean="0">
                <a:latin typeface="Times New Roman" pitchFamily="18" charset="0"/>
                <a:cs typeface="Times New Roman" pitchFamily="18" charset="0"/>
              </a:rPr>
              <a:t>và</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công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ty</a:t>
            </a:r>
            <a:r>
              <a:rPr lang="en-US" sz="2800" dirty="0" smtClean="0">
                <a:latin typeface="Times New Roman" pitchFamily="18" charset="0"/>
                <a:cs typeface="Times New Roman" pitchFamily="18" charset="0"/>
              </a:rPr>
              <a:t> B</a:t>
            </a:r>
          </a:p>
          <a:p>
            <a:pPr marL="0" indent="0" algn="just">
              <a:buNone/>
            </a:pPr>
            <a:r>
              <a:rPr lang="en-US" sz="2800" dirty="0" smtClean="0">
                <a:latin typeface="Times New Roman" pitchFamily="18" charset="0"/>
                <a:cs typeface="Times New Roman" pitchFamily="18" charset="0"/>
              </a:rPr>
              <a:t>    b. </a:t>
            </a:r>
            <a:r>
              <a:rPr lang="en-US" sz="2800" dirty="0" err="1" smtClean="0">
                <a:latin typeface="Times New Roman" pitchFamily="18" charset="0"/>
                <a:cs typeface="Times New Roman" pitchFamily="18" charset="0"/>
              </a:rPr>
              <a:t>Công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ty</a:t>
            </a:r>
            <a:r>
              <a:rPr lang="en-US" sz="2800" dirty="0" smtClean="0">
                <a:latin typeface="Times New Roman" pitchFamily="18" charset="0"/>
                <a:cs typeface="Times New Roman" pitchFamily="18" charset="0"/>
              </a:rPr>
              <a:t> A, </a:t>
            </a:r>
            <a:r>
              <a:rPr lang="en-US" sz="2800" dirty="0" err="1" smtClean="0">
                <a:latin typeface="Times New Roman" pitchFamily="18" charset="0"/>
                <a:cs typeface="Times New Roman" pitchFamily="18" charset="0"/>
              </a:rPr>
              <a:t>công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ty</a:t>
            </a:r>
            <a:r>
              <a:rPr lang="en-US" sz="2800" dirty="0" smtClean="0">
                <a:latin typeface="Times New Roman" pitchFamily="18" charset="0"/>
                <a:cs typeface="Times New Roman" pitchFamily="18" charset="0"/>
              </a:rPr>
              <a:t> B </a:t>
            </a:r>
            <a:r>
              <a:rPr lang="en-US" sz="2800" dirty="0" err="1" smtClean="0">
                <a:latin typeface="Times New Roman" pitchFamily="18" charset="0"/>
                <a:cs typeface="Times New Roman" pitchFamily="18" charset="0"/>
              </a:rPr>
              <a:t>và</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nhà</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nước</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c. A </a:t>
            </a:r>
            <a:r>
              <a:rPr lang="en-US" sz="2800" dirty="0" err="1" smtClean="0">
                <a:latin typeface="Times New Roman" pitchFamily="18" charset="0"/>
                <a:cs typeface="Times New Roman" pitchFamily="18" charset="0"/>
              </a:rPr>
              <a:t>và</a:t>
            </a:r>
            <a:r>
              <a:rPr lang="en-US" sz="2800" dirty="0" smtClean="0">
                <a:latin typeface="Times New Roman" pitchFamily="18" charset="0"/>
                <a:cs typeface="Times New Roman" pitchFamily="18" charset="0"/>
              </a:rPr>
              <a:t> B </a:t>
            </a:r>
            <a:r>
              <a:rPr lang="en-US" sz="2800" dirty="0" err="1" smtClean="0">
                <a:latin typeface="Times New Roman" pitchFamily="18" charset="0"/>
                <a:cs typeface="Times New Roman" pitchFamily="18" charset="0"/>
              </a:rPr>
              <a:t>đúng</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d. </a:t>
            </a:r>
            <a:r>
              <a:rPr lang="en-US" sz="2800" dirty="0" err="1" smtClean="0">
                <a:latin typeface="Times New Roman" pitchFamily="18" charset="0"/>
                <a:cs typeface="Times New Roman" pitchFamily="18" charset="0"/>
              </a:rPr>
              <a:t>chỉ</a:t>
            </a:r>
            <a:r>
              <a:rPr lang="en-US" sz="2800" dirty="0" smtClean="0">
                <a:latin typeface="Times New Roman" pitchFamily="18" charset="0"/>
                <a:cs typeface="Times New Roman" pitchFamily="18" charset="0"/>
              </a:rPr>
              <a:t> B </a:t>
            </a:r>
            <a:r>
              <a:rPr lang="en-US" sz="2800" dirty="0" err="1" smtClean="0">
                <a:latin typeface="Times New Roman" pitchFamily="18" charset="0"/>
                <a:cs typeface="Times New Roman" pitchFamily="18" charset="0"/>
              </a:rPr>
              <a:t>đúng</a:t>
            </a:r>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val="288320549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mph" presetSubtype="0" fill="hold" nodeType="clickEffect">
                                  <p:stCondLst>
                                    <p:cond delay="0"/>
                                  </p:stCondLst>
                                  <p:iterate type="lt">
                                    <p:tmPct val="10000"/>
                                  </p:iterate>
                                  <p:childTnLst>
                                    <p:animMotion origin="layout" path="M 0.0 0.0 L 0.0 -0.07213" pathEditMode="relative" ptsTypes="">
                                      <p:cBhvr>
                                        <p:cTn id="6" dur="250" accel="50000" decel="50000" autoRev="1" fill="hold">
                                          <p:stCondLst>
                                            <p:cond delay="0"/>
                                          </p:stCondLst>
                                        </p:cTn>
                                        <p:tgtEl>
                                          <p:spTgt spid="3">
                                            <p:txEl>
                                              <p:pRg st="1" end="1"/>
                                            </p:txEl>
                                          </p:spTgt>
                                        </p:tgtEl>
                                        <p:attrNameLst>
                                          <p:attrName>ppt_x</p:attrName>
                                          <p:attrName>ppt_y</p:attrName>
                                        </p:attrNameLst>
                                      </p:cBhvr>
                                    </p:animMotion>
                                    <p:animRot by="1500000">
                                      <p:cBhvr>
                                        <p:cTn id="7" dur="125" fill="hold">
                                          <p:stCondLst>
                                            <p:cond delay="0"/>
                                          </p:stCondLst>
                                        </p:cTn>
                                        <p:tgtEl>
                                          <p:spTgt spid="3">
                                            <p:txEl>
                                              <p:pRg st="1" end="1"/>
                                            </p:txEl>
                                          </p:spTgt>
                                        </p:tgtEl>
                                        <p:attrNameLst>
                                          <p:attrName>r</p:attrName>
                                        </p:attrNameLst>
                                      </p:cBhvr>
                                    </p:animRot>
                                    <p:animRot by="-1500000">
                                      <p:cBhvr>
                                        <p:cTn id="8" dur="125" fill="hold">
                                          <p:stCondLst>
                                            <p:cond delay="125"/>
                                          </p:stCondLst>
                                        </p:cTn>
                                        <p:tgtEl>
                                          <p:spTgt spid="3">
                                            <p:txEl>
                                              <p:pRg st="1" end="1"/>
                                            </p:txEl>
                                          </p:spTgt>
                                        </p:tgtEl>
                                        <p:attrNameLst>
                                          <p:attrName>r</p:attrName>
                                        </p:attrNameLst>
                                      </p:cBhvr>
                                    </p:animRot>
                                    <p:animRot by="-1500000">
                                      <p:cBhvr>
                                        <p:cTn id="9" dur="125" fill="hold">
                                          <p:stCondLst>
                                            <p:cond delay="250"/>
                                          </p:stCondLst>
                                        </p:cTn>
                                        <p:tgtEl>
                                          <p:spTgt spid="3">
                                            <p:txEl>
                                              <p:pRg st="1" end="1"/>
                                            </p:txEl>
                                          </p:spTgt>
                                        </p:tgtEl>
                                        <p:attrNameLst>
                                          <p:attrName>r</p:attrName>
                                        </p:attrNameLst>
                                      </p:cBhvr>
                                    </p:animRot>
                                    <p:animRot by="1500000">
                                      <p:cBhvr>
                                        <p:cTn id="10" dur="125" fill="hold">
                                          <p:stCondLst>
                                            <p:cond delay="375"/>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66800" y="990600"/>
            <a:ext cx="6934200" cy="4732469"/>
          </a:xfrm>
        </p:spPr>
        <p:txBody>
          <a:bodyPr>
            <a:normAutofit/>
          </a:bodyPr>
          <a:lstStyle/>
          <a:p>
            <a:pPr marL="0" indent="0" algn="just">
              <a:buNone/>
            </a:pPr>
            <a:r>
              <a:rPr lang="en-US" sz="2800" dirty="0" smtClean="0">
                <a:latin typeface="Times New Roman" pitchFamily="18" charset="0"/>
                <a:cs typeface="Times New Roman" pitchFamily="18" charset="0"/>
              </a:rPr>
              <a:t>39. </a:t>
            </a:r>
            <a:r>
              <a:rPr lang="en-US" sz="2800" dirty="0" err="1" smtClean="0">
                <a:latin typeface="Times New Roman" pitchFamily="18" charset="0"/>
                <a:cs typeface="Times New Roman" pitchFamily="18" charset="0"/>
              </a:rPr>
              <a:t>Ông</a:t>
            </a:r>
            <a:r>
              <a:rPr lang="en-US" sz="2800" dirty="0" smtClean="0">
                <a:latin typeface="Times New Roman" pitchFamily="18" charset="0"/>
                <a:cs typeface="Times New Roman" pitchFamily="18" charset="0"/>
              </a:rPr>
              <a:t> A </a:t>
            </a:r>
            <a:r>
              <a:rPr lang="en-US" sz="2800" dirty="0" err="1" smtClean="0">
                <a:latin typeface="Times New Roman" pitchFamily="18" charset="0"/>
                <a:cs typeface="Times New Roman" pitchFamily="18" charset="0"/>
              </a:rPr>
              <a:t>chở</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mẹ</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cấp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cứu</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Vì</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đường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kẹt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xe</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nên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ông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rẽ</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vào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đường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cấm</a:t>
            </a:r>
            <a:r>
              <a:rPr lang="en-US" sz="2800" dirty="0" smtClean="0">
                <a:latin typeface="Times New Roman" pitchFamily="18" charset="0"/>
                <a:cs typeface="Times New Roman" pitchFamily="18" charset="0"/>
              </a:rPr>
              <a:t>. </a:t>
            </a:r>
            <a:endParaRPr lang="en-US" sz="2800" dirty="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a. </a:t>
            </a:r>
            <a:r>
              <a:rPr lang="en-US" sz="2800" dirty="0" err="1" smtClean="0">
                <a:latin typeface="Times New Roman" pitchFamily="18" charset="0"/>
                <a:cs typeface="Times New Roman" pitchFamily="18" charset="0"/>
              </a:rPr>
              <a:t>Hành</a:t>
            </a:r>
            <a:r>
              <a:rPr lang="en-US" sz="2800" dirty="0" smtClean="0">
                <a:latin typeface="Times New Roman" pitchFamily="18" charset="0"/>
                <a:cs typeface="Times New Roman" pitchFamily="18" charset="0"/>
              </a:rPr>
              <a:t> vi </a:t>
            </a:r>
            <a:r>
              <a:rPr lang="en-US" sz="2800" dirty="0" err="1" smtClean="0">
                <a:latin typeface="Times New Roman" pitchFamily="18" charset="0"/>
                <a:cs typeface="Times New Roman" pitchFamily="18" charset="0"/>
              </a:rPr>
              <a:t>của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ông</a:t>
            </a:r>
            <a:r>
              <a:rPr lang="en-US" sz="2800" dirty="0" smtClean="0">
                <a:latin typeface="Times New Roman" pitchFamily="18" charset="0"/>
                <a:cs typeface="Times New Roman" pitchFamily="18" charset="0"/>
              </a:rPr>
              <a:t> A </a:t>
            </a:r>
            <a:r>
              <a:rPr lang="en-US" sz="2800" dirty="0" err="1" smtClean="0">
                <a:latin typeface="Times New Roman" pitchFamily="18" charset="0"/>
                <a:cs typeface="Times New Roman" pitchFamily="18" charset="0"/>
              </a:rPr>
              <a:t>là</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hành</a:t>
            </a:r>
            <a:r>
              <a:rPr lang="en-US" sz="2800" dirty="0" smtClean="0">
                <a:latin typeface="Times New Roman" pitchFamily="18" charset="0"/>
                <a:cs typeface="Times New Roman" pitchFamily="18" charset="0"/>
              </a:rPr>
              <a:t> vi </a:t>
            </a:r>
            <a:r>
              <a:rPr lang="en-US" sz="2800" dirty="0" err="1" smtClean="0">
                <a:latin typeface="Times New Roman" pitchFamily="18" charset="0"/>
                <a:cs typeface="Times New Roman" pitchFamily="18" charset="0"/>
              </a:rPr>
              <a:t>vi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phạm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pháp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luật</a:t>
            </a:r>
            <a:r>
              <a:rPr lang="en-US" sz="2800" dirty="0" smtClean="0">
                <a:latin typeface="Times New Roman" pitchFamily="18" charset="0"/>
                <a:cs typeface="Times New Roman" pitchFamily="18" charset="0"/>
              </a:rPr>
              <a:t> </a:t>
            </a:r>
          </a:p>
          <a:p>
            <a:pPr marL="0" indent="0" algn="just">
              <a:buNone/>
            </a:pPr>
            <a:r>
              <a:rPr lang="en-US" sz="2800" dirty="0" smtClean="0">
                <a:latin typeface="Times New Roman" pitchFamily="18" charset="0"/>
                <a:cs typeface="Times New Roman" pitchFamily="18" charset="0"/>
              </a:rPr>
              <a:t>    b. </a:t>
            </a:r>
            <a:r>
              <a:rPr lang="en-US" sz="2800" dirty="0" err="1" smtClean="0">
                <a:latin typeface="Times New Roman" pitchFamily="18" charset="0"/>
                <a:cs typeface="Times New Roman" pitchFamily="18" charset="0"/>
              </a:rPr>
              <a:t>Ông</a:t>
            </a:r>
            <a:r>
              <a:rPr lang="en-US" sz="2800" dirty="0" smtClean="0">
                <a:latin typeface="Times New Roman" pitchFamily="18" charset="0"/>
                <a:cs typeface="Times New Roman" pitchFamily="18" charset="0"/>
              </a:rPr>
              <a:t> A </a:t>
            </a:r>
            <a:r>
              <a:rPr lang="en-US" sz="2800" dirty="0" err="1" smtClean="0">
                <a:latin typeface="Times New Roman" pitchFamily="18" charset="0"/>
                <a:cs typeface="Times New Roman" pitchFamily="18" charset="0"/>
              </a:rPr>
              <a:t>phải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chịu</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trách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nhiệm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pháp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lý</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c. </a:t>
            </a:r>
            <a:r>
              <a:rPr lang="en-US" sz="2800" dirty="0" err="1" smtClean="0">
                <a:latin typeface="Times New Roman" pitchFamily="18" charset="0"/>
                <a:cs typeface="Times New Roman" pitchFamily="18" charset="0"/>
              </a:rPr>
              <a:t>Hành</a:t>
            </a:r>
            <a:r>
              <a:rPr lang="en-US" sz="2800" dirty="0" smtClean="0">
                <a:latin typeface="Times New Roman" pitchFamily="18" charset="0"/>
                <a:cs typeface="Times New Roman" pitchFamily="18" charset="0"/>
              </a:rPr>
              <a:t> vi </a:t>
            </a:r>
            <a:r>
              <a:rPr lang="en-US" sz="2800" dirty="0" err="1" smtClean="0">
                <a:latin typeface="Times New Roman" pitchFamily="18" charset="0"/>
                <a:cs typeface="Times New Roman" pitchFamily="18" charset="0"/>
              </a:rPr>
              <a:t>của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ông</a:t>
            </a:r>
            <a:r>
              <a:rPr lang="en-US" sz="2800" dirty="0" smtClean="0">
                <a:latin typeface="Times New Roman" pitchFamily="18" charset="0"/>
                <a:cs typeface="Times New Roman" pitchFamily="18" charset="0"/>
              </a:rPr>
              <a:t> A </a:t>
            </a:r>
            <a:r>
              <a:rPr lang="en-US" sz="2800" dirty="0" err="1" smtClean="0">
                <a:latin typeface="Times New Roman" pitchFamily="18" charset="0"/>
                <a:cs typeface="Times New Roman" pitchFamily="18" charset="0"/>
              </a:rPr>
              <a:t>là</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hành</a:t>
            </a:r>
            <a:r>
              <a:rPr lang="en-US" sz="2800" dirty="0" smtClean="0">
                <a:latin typeface="Times New Roman" pitchFamily="18" charset="0"/>
                <a:cs typeface="Times New Roman" pitchFamily="18" charset="0"/>
              </a:rPr>
              <a:t> vi </a:t>
            </a:r>
            <a:r>
              <a:rPr lang="en-US" sz="2800" dirty="0" err="1" smtClean="0">
                <a:latin typeface="Times New Roman" pitchFamily="18" charset="0"/>
                <a:cs typeface="Times New Roman" pitchFamily="18" charset="0"/>
              </a:rPr>
              <a:t>trái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pháp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luật</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d. </a:t>
            </a:r>
            <a:r>
              <a:rPr lang="en-US" sz="2800" dirty="0" err="1" smtClean="0">
                <a:latin typeface="Times New Roman" pitchFamily="18" charset="0"/>
                <a:cs typeface="Times New Roman" pitchFamily="18" charset="0"/>
              </a:rPr>
              <a:t>Trường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hợp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trên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là</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sự</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kiện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bất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khả</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kháng</a:t>
            </a:r>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val="89116918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mph" presetSubtype="0" fill="hold" nodeType="clickEffect">
                                  <p:stCondLst>
                                    <p:cond delay="0"/>
                                  </p:stCondLst>
                                  <p:iterate type="lt">
                                    <p:tmPct val="10000"/>
                                  </p:iterate>
                                  <p:childTnLst>
                                    <p:animMotion origin="layout" path="M 0.0 0.0 L 0.0 -0.07213" pathEditMode="relative" ptsTypes="">
                                      <p:cBhvr>
                                        <p:cTn id="6" dur="250" accel="50000" decel="50000" autoRev="1" fill="hold">
                                          <p:stCondLst>
                                            <p:cond delay="0"/>
                                          </p:stCondLst>
                                        </p:cTn>
                                        <p:tgtEl>
                                          <p:spTgt spid="3">
                                            <p:txEl>
                                              <p:pRg st="3" end="3"/>
                                            </p:txEl>
                                          </p:spTgt>
                                        </p:tgtEl>
                                        <p:attrNameLst>
                                          <p:attrName>ppt_x</p:attrName>
                                          <p:attrName>ppt_y</p:attrName>
                                        </p:attrNameLst>
                                      </p:cBhvr>
                                    </p:animMotion>
                                    <p:animRot by="1500000">
                                      <p:cBhvr>
                                        <p:cTn id="7" dur="125" fill="hold">
                                          <p:stCondLst>
                                            <p:cond delay="0"/>
                                          </p:stCondLst>
                                        </p:cTn>
                                        <p:tgtEl>
                                          <p:spTgt spid="3">
                                            <p:txEl>
                                              <p:pRg st="3" end="3"/>
                                            </p:txEl>
                                          </p:spTgt>
                                        </p:tgtEl>
                                        <p:attrNameLst>
                                          <p:attrName>r</p:attrName>
                                        </p:attrNameLst>
                                      </p:cBhvr>
                                    </p:animRot>
                                    <p:animRot by="-1500000">
                                      <p:cBhvr>
                                        <p:cTn id="8" dur="125" fill="hold">
                                          <p:stCondLst>
                                            <p:cond delay="125"/>
                                          </p:stCondLst>
                                        </p:cTn>
                                        <p:tgtEl>
                                          <p:spTgt spid="3">
                                            <p:txEl>
                                              <p:pRg st="3" end="3"/>
                                            </p:txEl>
                                          </p:spTgt>
                                        </p:tgtEl>
                                        <p:attrNameLst>
                                          <p:attrName>r</p:attrName>
                                        </p:attrNameLst>
                                      </p:cBhvr>
                                    </p:animRot>
                                    <p:animRot by="-1500000">
                                      <p:cBhvr>
                                        <p:cTn id="9" dur="125" fill="hold">
                                          <p:stCondLst>
                                            <p:cond delay="250"/>
                                          </p:stCondLst>
                                        </p:cTn>
                                        <p:tgtEl>
                                          <p:spTgt spid="3">
                                            <p:txEl>
                                              <p:pRg st="3" end="3"/>
                                            </p:txEl>
                                          </p:spTgt>
                                        </p:tgtEl>
                                        <p:attrNameLst>
                                          <p:attrName>r</p:attrName>
                                        </p:attrNameLst>
                                      </p:cBhvr>
                                    </p:animRot>
                                    <p:animRot by="1500000">
                                      <p:cBhvr>
                                        <p:cTn id="10" dur="125" fill="hold">
                                          <p:stCondLst>
                                            <p:cond delay="375"/>
                                          </p:stCondLst>
                                        </p:cTn>
                                        <p:tgtEl>
                                          <p:spTgt spid="3">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44000" cy="6858000"/>
          </a:xfrm>
          <a:solidFill>
            <a:schemeClr val="bg1"/>
          </a:solidFill>
        </p:spPr>
        <p:txBody>
          <a:bodyPr>
            <a:noAutofit/>
          </a:bodyPr>
          <a:lstStyle/>
          <a:p>
            <a:pPr marL="0" indent="0" algn="just">
              <a:buNone/>
            </a:pPr>
            <a:r>
              <a:rPr lang="en-US" sz="2500" dirty="0" smtClean="0">
                <a:latin typeface="Times New Roman" pitchFamily="18" charset="0"/>
                <a:cs typeface="Times New Roman" pitchFamily="18" charset="0"/>
              </a:rPr>
              <a:t>40</a:t>
            </a:r>
            <a:r>
              <a:rPr lang="en-US" sz="2500" smtClean="0">
                <a:latin typeface="Times New Roman" pitchFamily="18" charset="0"/>
                <a:cs typeface="Times New Roman" pitchFamily="18" charset="0"/>
              </a:rPr>
              <a:t>. “</a:t>
            </a:r>
            <a:r>
              <a:rPr lang="vi-VN" sz="2500" smtClean="0">
                <a:latin typeface="Times New Roman" pitchFamily="18" charset="0"/>
                <a:cs typeface="Times New Roman" pitchFamily="18" charset="0"/>
              </a:rPr>
              <a:t>Bên </a:t>
            </a:r>
            <a:r>
              <a:rPr lang="vi-VN" sz="2500" dirty="0">
                <a:latin typeface="Times New Roman" pitchFamily="18" charset="0"/>
                <a:cs typeface="Times New Roman" pitchFamily="18" charset="0"/>
              </a:rPr>
              <a:t>bán phải chịu trách nhiệm về những khiếm khuyết của hàng hoá mà bên mua hoặc đại diện của bên mua đã kiểm </a:t>
            </a:r>
            <a:r>
              <a:rPr lang="vi-VN" sz="2500">
                <a:latin typeface="Times New Roman" pitchFamily="18" charset="0"/>
                <a:cs typeface="Times New Roman" pitchFamily="18" charset="0"/>
              </a:rPr>
              <a:t>tra </a:t>
            </a:r>
            <a:r>
              <a:rPr lang="en-US" sz="2500" smtClean="0">
                <a:latin typeface="Times New Roman" pitchFamily="18" charset="0"/>
                <a:cs typeface="Times New Roman" pitchFamily="18" charset="0"/>
              </a:rPr>
              <a:t>| </a:t>
            </a:r>
            <a:r>
              <a:rPr lang="vi-VN" sz="2500" smtClean="0">
                <a:latin typeface="Times New Roman" pitchFamily="18" charset="0"/>
                <a:cs typeface="Times New Roman" pitchFamily="18" charset="0"/>
              </a:rPr>
              <a:t>nếu </a:t>
            </a:r>
            <a:r>
              <a:rPr lang="vi-VN" sz="2500" dirty="0">
                <a:latin typeface="Times New Roman" pitchFamily="18" charset="0"/>
                <a:cs typeface="Times New Roman" pitchFamily="18" charset="0"/>
              </a:rPr>
              <a:t>các khiếm khuyết của hàng hoá không thể phát hiện được trong quá trình kiểm tra bằng biện pháp thông thường và bên bán đã biết hoặc phải biết về các khiếm khuyết đó nhưng không thông báo cho bên </a:t>
            </a:r>
            <a:r>
              <a:rPr lang="vi-VN" sz="2500" dirty="0" smtClean="0">
                <a:latin typeface="Times New Roman" pitchFamily="18" charset="0"/>
                <a:cs typeface="Times New Roman" pitchFamily="18" charset="0"/>
              </a:rPr>
              <a:t>mua</a:t>
            </a:r>
            <a:r>
              <a:rPr lang="en-US" sz="2500" dirty="0" smtClean="0">
                <a:latin typeface="Times New Roman" pitchFamily="18" charset="0"/>
                <a:cs typeface="Times New Roman" pitchFamily="18" charset="0"/>
              </a:rPr>
              <a:t>”.</a:t>
            </a:r>
          </a:p>
          <a:p>
            <a:pPr marL="0" indent="0" algn="just">
              <a:buNone/>
            </a:pPr>
            <a:r>
              <a:rPr lang="en-US" sz="2500" i="1" dirty="0" err="1" smtClean="0">
                <a:latin typeface="Times New Roman" pitchFamily="18" charset="0"/>
                <a:cs typeface="Times New Roman" pitchFamily="18" charset="0"/>
              </a:rPr>
              <a:t>Bộ</a:t>
            </a:r>
            <a:r>
              <a:rPr lang="en-US" sz="2500" i="1" dirty="0" smtClean="0">
                <a:latin typeface="Times New Roman" pitchFamily="18" charset="0"/>
                <a:cs typeface="Times New Roman" pitchFamily="18" charset="0"/>
              </a:rPr>
              <a:t> </a:t>
            </a:r>
            <a:r>
              <a:rPr lang="en-US" sz="2500" i="1" dirty="0" err="1" smtClean="0">
                <a:latin typeface="Times New Roman" pitchFamily="18" charset="0"/>
                <a:cs typeface="Times New Roman" pitchFamily="18" charset="0"/>
              </a:rPr>
              <a:t>phận</a:t>
            </a:r>
            <a:r>
              <a:rPr lang="en-US" sz="2500" i="1" dirty="0" smtClean="0">
                <a:latin typeface="Times New Roman" pitchFamily="18" charset="0"/>
                <a:cs typeface="Times New Roman" pitchFamily="18" charset="0"/>
              </a:rPr>
              <a:t> </a:t>
            </a:r>
            <a:r>
              <a:rPr lang="en-US" sz="2500" i="1" dirty="0" err="1" smtClean="0">
                <a:latin typeface="Times New Roman" pitchFamily="18" charset="0"/>
                <a:cs typeface="Times New Roman" pitchFamily="18" charset="0"/>
              </a:rPr>
              <a:t>quy</a:t>
            </a:r>
            <a:r>
              <a:rPr lang="en-US" sz="2500" i="1" dirty="0" smtClean="0">
                <a:latin typeface="Times New Roman" pitchFamily="18" charset="0"/>
                <a:cs typeface="Times New Roman" pitchFamily="18" charset="0"/>
              </a:rPr>
              <a:t> </a:t>
            </a:r>
            <a:r>
              <a:rPr lang="en-US" sz="2500" i="1" dirty="0" err="1" smtClean="0">
                <a:latin typeface="Times New Roman" pitchFamily="18" charset="0"/>
                <a:cs typeface="Times New Roman" pitchFamily="18" charset="0"/>
              </a:rPr>
              <a:t>định</a:t>
            </a:r>
            <a:r>
              <a:rPr lang="en-US" sz="2500" i="1"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của</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quy</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phạm</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pháp</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luật</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trên</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là</a:t>
            </a:r>
            <a:r>
              <a:rPr lang="en-US" sz="2500" dirty="0" smtClean="0">
                <a:latin typeface="Times New Roman" pitchFamily="18" charset="0"/>
                <a:cs typeface="Times New Roman" pitchFamily="18" charset="0"/>
              </a:rPr>
              <a:t>:</a:t>
            </a:r>
          </a:p>
          <a:p>
            <a:pPr marL="0" indent="0" algn="just">
              <a:buNone/>
            </a:pPr>
            <a:r>
              <a:rPr lang="en-US" sz="2500" dirty="0" smtClean="0">
                <a:latin typeface="Times New Roman" pitchFamily="18" charset="0"/>
                <a:cs typeface="Times New Roman" pitchFamily="18" charset="0"/>
              </a:rPr>
              <a:t>    a. </a:t>
            </a:r>
            <a:r>
              <a:rPr lang="vi-VN" sz="2500" dirty="0" smtClean="0">
                <a:latin typeface="Times New Roman" pitchFamily="18" charset="0"/>
                <a:cs typeface="Times New Roman" pitchFamily="18" charset="0"/>
              </a:rPr>
              <a:t>Bên </a:t>
            </a:r>
            <a:r>
              <a:rPr lang="vi-VN" sz="2500" dirty="0">
                <a:latin typeface="Times New Roman" pitchFamily="18" charset="0"/>
                <a:cs typeface="Times New Roman" pitchFamily="18" charset="0"/>
              </a:rPr>
              <a:t>bán phải chịu trách nhiệm về những khiếm khuyết của hàng hoá mà bên mua hoặc đại diện của bên mua đã kiểm tra nếu các khiếm khuyết của hàng hoá không thể phát </a:t>
            </a:r>
            <a:r>
              <a:rPr lang="vi-VN" sz="2500" dirty="0" smtClean="0">
                <a:latin typeface="Times New Roman" pitchFamily="18" charset="0"/>
                <a:cs typeface="Times New Roman" pitchFamily="18" charset="0"/>
              </a:rPr>
              <a:t>hiện</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được</a:t>
            </a:r>
            <a:endParaRPr lang="en-US" sz="2500" dirty="0" smtClean="0">
              <a:latin typeface="Times New Roman" pitchFamily="18" charset="0"/>
              <a:cs typeface="Times New Roman" pitchFamily="18" charset="0"/>
            </a:endParaRPr>
          </a:p>
          <a:p>
            <a:pPr marL="0" indent="0" algn="just">
              <a:buNone/>
            </a:pPr>
            <a:r>
              <a:rPr lang="en-US" sz="2500" dirty="0" smtClean="0">
                <a:latin typeface="Times New Roman" pitchFamily="18" charset="0"/>
                <a:cs typeface="Times New Roman" pitchFamily="18" charset="0"/>
              </a:rPr>
              <a:t>    b.</a:t>
            </a:r>
            <a:r>
              <a:rPr lang="vi-VN" sz="2500" dirty="0">
                <a:latin typeface="Times New Roman" pitchFamily="18" charset="0"/>
                <a:cs typeface="Times New Roman" pitchFamily="18" charset="0"/>
              </a:rPr>
              <a:t> nếu các khiếm khuyết của hàng hoá không thể phát hiện được trong quá trình kiểm tra bằng biện pháp thông thường và bên bán đã biết hoặc phải biết về các khiếm khuyết đó nhưng không thông báo cho bên </a:t>
            </a:r>
            <a:r>
              <a:rPr lang="vi-VN" sz="2500" dirty="0" smtClean="0">
                <a:latin typeface="Times New Roman" pitchFamily="18" charset="0"/>
                <a:cs typeface="Times New Roman" pitchFamily="18" charset="0"/>
              </a:rPr>
              <a:t>mua</a:t>
            </a:r>
            <a:endParaRPr lang="en-US" sz="2500" dirty="0" smtClean="0">
              <a:latin typeface="Times New Roman" pitchFamily="18" charset="0"/>
              <a:cs typeface="Times New Roman" pitchFamily="18" charset="0"/>
            </a:endParaRPr>
          </a:p>
          <a:p>
            <a:pPr marL="0" indent="0" algn="just">
              <a:buNone/>
            </a:pPr>
            <a:r>
              <a:rPr lang="en-US" sz="2500" dirty="0" smtClean="0">
                <a:latin typeface="Times New Roman" pitchFamily="18" charset="0"/>
                <a:cs typeface="Times New Roman" pitchFamily="18" charset="0"/>
              </a:rPr>
              <a:t>    c.</a:t>
            </a:r>
            <a:r>
              <a:rPr lang="vi-VN" sz="2500" dirty="0">
                <a:latin typeface="Times New Roman" pitchFamily="18" charset="0"/>
                <a:cs typeface="Times New Roman" pitchFamily="18" charset="0"/>
              </a:rPr>
              <a:t> Bên bán phải chịu trách nhiệm về những khiếm khuyết của hàng hoá mà bên mua hoặc đại diện của bên mua đã kiểm tra </a:t>
            </a:r>
            <a:endParaRPr lang="en-US" sz="2500" dirty="0" smtClean="0">
              <a:latin typeface="Times New Roman" pitchFamily="18" charset="0"/>
              <a:cs typeface="Times New Roman" pitchFamily="18" charset="0"/>
            </a:endParaRPr>
          </a:p>
          <a:p>
            <a:pPr marL="0" indent="0" algn="just">
              <a:buNone/>
            </a:pPr>
            <a:r>
              <a:rPr lang="en-US" sz="2500" dirty="0" smtClean="0">
                <a:latin typeface="Times New Roman" pitchFamily="18" charset="0"/>
                <a:cs typeface="Times New Roman" pitchFamily="18" charset="0"/>
              </a:rPr>
              <a:t>    d.</a:t>
            </a:r>
            <a:r>
              <a:rPr lang="vi-VN" sz="2500" dirty="0">
                <a:latin typeface="Times New Roman" pitchFamily="18" charset="0"/>
                <a:cs typeface="Times New Roman" pitchFamily="18" charset="0"/>
              </a:rPr>
              <a:t> Bên bán phải chịu trách nhiệm về những khiếm khuyết của hàng hoá </a:t>
            </a:r>
            <a:endParaRPr lang="en-US" sz="2500" dirty="0">
              <a:latin typeface="Times New Roman" pitchFamily="18" charset="0"/>
              <a:cs typeface="Times New Roman" pitchFamily="18" charset="0"/>
            </a:endParaRPr>
          </a:p>
        </p:txBody>
      </p:sp>
    </p:spTree>
    <p:extLst>
      <p:ext uri="{BB962C8B-B14F-4D97-AF65-F5344CB8AC3E}">
        <p14:creationId xmlns:p14="http://schemas.microsoft.com/office/powerpoint/2010/main" val="52316021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mph" presetSubtype="0" fill="hold" nodeType="clickEffect">
                                  <p:stCondLst>
                                    <p:cond delay="0"/>
                                  </p:stCondLst>
                                  <p:iterate type="lt">
                                    <p:tmPct val="10000"/>
                                  </p:iterate>
                                  <p:childTnLst>
                                    <p:animMotion origin="layout" path="M 0.0 0.0 L 0.0 -0.07213" pathEditMode="relative" ptsTypes="">
                                      <p:cBhvr>
                                        <p:cTn id="6" dur="250" accel="50000" decel="50000" autoRev="1" fill="hold">
                                          <p:stCondLst>
                                            <p:cond delay="0"/>
                                          </p:stCondLst>
                                        </p:cTn>
                                        <p:tgtEl>
                                          <p:spTgt spid="3">
                                            <p:txEl>
                                              <p:pRg st="4" end="4"/>
                                            </p:txEl>
                                          </p:spTgt>
                                        </p:tgtEl>
                                        <p:attrNameLst>
                                          <p:attrName>ppt_x</p:attrName>
                                          <p:attrName>ppt_y</p:attrName>
                                        </p:attrNameLst>
                                      </p:cBhvr>
                                    </p:animMotion>
                                    <p:animRot by="1500000">
                                      <p:cBhvr>
                                        <p:cTn id="7" dur="125" fill="hold">
                                          <p:stCondLst>
                                            <p:cond delay="0"/>
                                          </p:stCondLst>
                                        </p:cTn>
                                        <p:tgtEl>
                                          <p:spTgt spid="3">
                                            <p:txEl>
                                              <p:pRg st="4" end="4"/>
                                            </p:txEl>
                                          </p:spTgt>
                                        </p:tgtEl>
                                        <p:attrNameLst>
                                          <p:attrName>r</p:attrName>
                                        </p:attrNameLst>
                                      </p:cBhvr>
                                    </p:animRot>
                                    <p:animRot by="-1500000">
                                      <p:cBhvr>
                                        <p:cTn id="8" dur="125" fill="hold">
                                          <p:stCondLst>
                                            <p:cond delay="125"/>
                                          </p:stCondLst>
                                        </p:cTn>
                                        <p:tgtEl>
                                          <p:spTgt spid="3">
                                            <p:txEl>
                                              <p:pRg st="4" end="4"/>
                                            </p:txEl>
                                          </p:spTgt>
                                        </p:tgtEl>
                                        <p:attrNameLst>
                                          <p:attrName>r</p:attrName>
                                        </p:attrNameLst>
                                      </p:cBhvr>
                                    </p:animRot>
                                    <p:animRot by="-1500000">
                                      <p:cBhvr>
                                        <p:cTn id="9" dur="125" fill="hold">
                                          <p:stCondLst>
                                            <p:cond delay="250"/>
                                          </p:stCondLst>
                                        </p:cTn>
                                        <p:tgtEl>
                                          <p:spTgt spid="3">
                                            <p:txEl>
                                              <p:pRg st="4" end="4"/>
                                            </p:txEl>
                                          </p:spTgt>
                                        </p:tgtEl>
                                        <p:attrNameLst>
                                          <p:attrName>r</p:attrName>
                                        </p:attrNameLst>
                                      </p:cBhvr>
                                    </p:animRot>
                                    <p:animRot by="1500000">
                                      <p:cBhvr>
                                        <p:cTn id="10" dur="125" fill="hold">
                                          <p:stCondLst>
                                            <p:cond delay="375"/>
                                          </p:stCondLst>
                                        </p:cTn>
                                        <p:tgtEl>
                                          <p:spTgt spid="3">
                                            <p:txEl>
                                              <p:pRg st="4" end="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1066800"/>
            <a:ext cx="6781800" cy="4656269"/>
          </a:xfrm>
        </p:spPr>
        <p:txBody>
          <a:bodyPr>
            <a:normAutofit/>
          </a:bodyPr>
          <a:lstStyle/>
          <a:p>
            <a:pPr marL="0" indent="0" algn="just">
              <a:buNone/>
            </a:pPr>
            <a:r>
              <a:rPr lang="en-US" sz="2800" dirty="0" smtClean="0">
                <a:latin typeface="Times New Roman" pitchFamily="18" charset="0"/>
                <a:cs typeface="Times New Roman" pitchFamily="18" charset="0"/>
              </a:rPr>
              <a:t>41. </a:t>
            </a:r>
            <a:r>
              <a:rPr lang="en-US" sz="2800" dirty="0" err="1" smtClean="0">
                <a:latin typeface="Times New Roman" pitchFamily="18" charset="0"/>
                <a:cs typeface="Times New Roman" pitchFamily="18" charset="0"/>
              </a:rPr>
              <a:t>Hình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thức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chính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thể</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quân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chủ</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lập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hiến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còn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có</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tên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gọi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khác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là</a:t>
            </a:r>
            <a:r>
              <a:rPr lang="en-US" sz="2800" dirty="0" smtClean="0">
                <a:latin typeface="Times New Roman" pitchFamily="18" charset="0"/>
                <a:cs typeface="Times New Roman" pitchFamily="18" charset="0"/>
              </a:rPr>
              <a:t>:</a:t>
            </a:r>
          </a:p>
          <a:p>
            <a:pPr marL="0" indent="0" algn="just">
              <a:buNone/>
            </a:pPr>
            <a:r>
              <a:rPr lang="en-US" sz="2800" dirty="0" smtClean="0">
                <a:latin typeface="Times New Roman" pitchFamily="18" charset="0"/>
                <a:cs typeface="Times New Roman" pitchFamily="18" charset="0"/>
              </a:rPr>
              <a:t>    a. </a:t>
            </a:r>
            <a:r>
              <a:rPr lang="en-US" sz="2800" dirty="0" err="1" smtClean="0">
                <a:latin typeface="Times New Roman" pitchFamily="18" charset="0"/>
                <a:cs typeface="Times New Roman" pitchFamily="18" charset="0"/>
              </a:rPr>
              <a:t>Quân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chủ</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đại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nghị</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b. </a:t>
            </a:r>
            <a:r>
              <a:rPr lang="en-US" sz="2800" dirty="0" err="1" smtClean="0">
                <a:latin typeface="Times New Roman" pitchFamily="18" charset="0"/>
                <a:cs typeface="Times New Roman" pitchFamily="18" charset="0"/>
              </a:rPr>
              <a:t>Quân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chủ</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tuyệt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đối</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c. </a:t>
            </a:r>
            <a:r>
              <a:rPr lang="en-US" sz="2800" dirty="0" err="1" smtClean="0">
                <a:latin typeface="Times New Roman" pitchFamily="18" charset="0"/>
                <a:cs typeface="Times New Roman" pitchFamily="18" charset="0"/>
              </a:rPr>
              <a:t>Cộng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hòa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đại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nghị</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d. </a:t>
            </a:r>
            <a:r>
              <a:rPr lang="en-US" sz="2800" dirty="0" err="1" smtClean="0">
                <a:latin typeface="Times New Roman" pitchFamily="18" charset="0"/>
                <a:cs typeface="Times New Roman" pitchFamily="18" charset="0"/>
              </a:rPr>
              <a:t>Quân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chủ</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chuyên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chế</a:t>
            </a:r>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val="289231853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mph" presetSubtype="0" fill="hold" nodeType="clickEffect">
                                  <p:stCondLst>
                                    <p:cond delay="0"/>
                                  </p:stCondLst>
                                  <p:iterate type="lt">
                                    <p:tmPct val="10000"/>
                                  </p:iterate>
                                  <p:childTnLst>
                                    <p:animMotion origin="layout" path="M 0.0 0.0 L 0.0 -0.07213" pathEditMode="relative" ptsTypes="">
                                      <p:cBhvr>
                                        <p:cTn id="6" dur="250" accel="50000" decel="50000" autoRev="1" fill="hold">
                                          <p:stCondLst>
                                            <p:cond delay="0"/>
                                          </p:stCondLst>
                                        </p:cTn>
                                        <p:tgtEl>
                                          <p:spTgt spid="3">
                                            <p:txEl>
                                              <p:pRg st="1" end="1"/>
                                            </p:txEl>
                                          </p:spTgt>
                                        </p:tgtEl>
                                        <p:attrNameLst>
                                          <p:attrName>ppt_x</p:attrName>
                                          <p:attrName>ppt_y</p:attrName>
                                        </p:attrNameLst>
                                      </p:cBhvr>
                                    </p:animMotion>
                                    <p:animRot by="1500000">
                                      <p:cBhvr>
                                        <p:cTn id="7" dur="125" fill="hold">
                                          <p:stCondLst>
                                            <p:cond delay="0"/>
                                          </p:stCondLst>
                                        </p:cTn>
                                        <p:tgtEl>
                                          <p:spTgt spid="3">
                                            <p:txEl>
                                              <p:pRg st="1" end="1"/>
                                            </p:txEl>
                                          </p:spTgt>
                                        </p:tgtEl>
                                        <p:attrNameLst>
                                          <p:attrName>r</p:attrName>
                                        </p:attrNameLst>
                                      </p:cBhvr>
                                    </p:animRot>
                                    <p:animRot by="-1500000">
                                      <p:cBhvr>
                                        <p:cTn id="8" dur="125" fill="hold">
                                          <p:stCondLst>
                                            <p:cond delay="125"/>
                                          </p:stCondLst>
                                        </p:cTn>
                                        <p:tgtEl>
                                          <p:spTgt spid="3">
                                            <p:txEl>
                                              <p:pRg st="1" end="1"/>
                                            </p:txEl>
                                          </p:spTgt>
                                        </p:tgtEl>
                                        <p:attrNameLst>
                                          <p:attrName>r</p:attrName>
                                        </p:attrNameLst>
                                      </p:cBhvr>
                                    </p:animRot>
                                    <p:animRot by="-1500000">
                                      <p:cBhvr>
                                        <p:cTn id="9" dur="125" fill="hold">
                                          <p:stCondLst>
                                            <p:cond delay="250"/>
                                          </p:stCondLst>
                                        </p:cTn>
                                        <p:tgtEl>
                                          <p:spTgt spid="3">
                                            <p:txEl>
                                              <p:pRg st="1" end="1"/>
                                            </p:txEl>
                                          </p:spTgt>
                                        </p:tgtEl>
                                        <p:attrNameLst>
                                          <p:attrName>r</p:attrName>
                                        </p:attrNameLst>
                                      </p:cBhvr>
                                    </p:animRot>
                                    <p:animRot by="1500000">
                                      <p:cBhvr>
                                        <p:cTn id="10" dur="125" fill="hold">
                                          <p:stCondLst>
                                            <p:cond delay="375"/>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63040" y="1295400"/>
            <a:ext cx="6196405" cy="4427669"/>
          </a:xfrm>
        </p:spPr>
        <p:txBody>
          <a:bodyPr>
            <a:normAutofit/>
          </a:bodyPr>
          <a:lstStyle/>
          <a:p>
            <a:pPr marL="0" lvl="0" indent="0" algn="just">
              <a:buNone/>
            </a:pPr>
            <a:r>
              <a:rPr lang="en-US" sz="2800" dirty="0" smtClean="0">
                <a:latin typeface="Times New Roman" pitchFamily="18" charset="0"/>
                <a:cs typeface="Times New Roman" pitchFamily="18" charset="0"/>
              </a:rPr>
              <a:t>42. </a:t>
            </a:r>
            <a:r>
              <a:rPr lang="en-US" sz="2800" dirty="0" err="1" smtClean="0">
                <a:latin typeface="Times New Roman" pitchFamily="18" charset="0"/>
                <a:cs typeface="Times New Roman" pitchFamily="18" charset="0"/>
              </a:rPr>
              <a:t>Nhà</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nước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nào</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dưới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đây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không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thuộc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kiểu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nhà</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nước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xã</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hội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chủ</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nghĩa</a:t>
            </a:r>
            <a:endParaRPr lang="en-US" sz="2800" dirty="0">
              <a:latin typeface="Times New Roman" pitchFamily="18" charset="0"/>
              <a:cs typeface="Times New Roman" pitchFamily="18" charset="0"/>
            </a:endParaRPr>
          </a:p>
          <a:p>
            <a:pPr marL="0" lvl="0" indent="0" algn="just">
              <a:buNone/>
            </a:pPr>
            <a:r>
              <a:rPr lang="en-US" sz="2800" dirty="0" smtClean="0">
                <a:latin typeface="Times New Roman" pitchFamily="18" charset="0"/>
                <a:cs typeface="Times New Roman" pitchFamily="18" charset="0"/>
              </a:rPr>
              <a:t>    a. </a:t>
            </a:r>
            <a:r>
              <a:rPr lang="en-US" sz="2800" dirty="0" err="1" smtClean="0">
                <a:latin typeface="Times New Roman" pitchFamily="18" charset="0"/>
                <a:cs typeface="Times New Roman" pitchFamily="18" charset="0"/>
              </a:rPr>
              <a:t>Việt</a:t>
            </a:r>
            <a:r>
              <a:rPr lang="en-US" sz="2800" dirty="0" smtClean="0">
                <a:latin typeface="Times New Roman" pitchFamily="18" charset="0"/>
                <a:cs typeface="Times New Roman" pitchFamily="18" charset="0"/>
              </a:rPr>
              <a:t> </a:t>
            </a:r>
            <a:r>
              <a:rPr lang="en-US" sz="2800" dirty="0">
                <a:latin typeface="Times New Roman" pitchFamily="18" charset="0"/>
                <a:cs typeface="Times New Roman" pitchFamily="18" charset="0"/>
              </a:rPr>
              <a:t>Nam</a:t>
            </a:r>
          </a:p>
          <a:p>
            <a:pPr marL="0" lvl="0" indent="0" algn="just">
              <a:buNone/>
            </a:pPr>
            <a:r>
              <a:rPr lang="en-US" sz="2800" dirty="0" smtClean="0">
                <a:latin typeface="Times New Roman" pitchFamily="18" charset="0"/>
                <a:cs typeface="Times New Roman" pitchFamily="18" charset="0"/>
              </a:rPr>
              <a:t>    b. </a:t>
            </a:r>
            <a:r>
              <a:rPr lang="en-US" sz="2800" dirty="0" err="1" smtClean="0">
                <a:latin typeface="Times New Roman" pitchFamily="18" charset="0"/>
                <a:cs typeface="Times New Roman" pitchFamily="18" charset="0"/>
              </a:rPr>
              <a:t>Trung</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Quốc</a:t>
            </a:r>
            <a:endParaRPr lang="en-US" sz="2800" dirty="0">
              <a:latin typeface="Times New Roman" pitchFamily="18" charset="0"/>
              <a:cs typeface="Times New Roman" pitchFamily="18" charset="0"/>
            </a:endParaRPr>
          </a:p>
          <a:p>
            <a:pPr marL="0" lvl="0" indent="0" algn="just">
              <a:buNone/>
            </a:pPr>
            <a:r>
              <a:rPr lang="en-US" sz="2800" dirty="0" smtClean="0">
                <a:latin typeface="Times New Roman" pitchFamily="18" charset="0"/>
                <a:cs typeface="Times New Roman" pitchFamily="18" charset="0"/>
              </a:rPr>
              <a:t>    c. </a:t>
            </a:r>
            <a:r>
              <a:rPr lang="en-US" sz="2800" dirty="0" err="1" smtClean="0">
                <a:latin typeface="Times New Roman" pitchFamily="18" charset="0"/>
                <a:cs typeface="Times New Roman" pitchFamily="18" charset="0"/>
              </a:rPr>
              <a:t>Campuchia</a:t>
            </a:r>
            <a:endParaRPr lang="en-US" sz="2800" dirty="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d. Cuba</a:t>
            </a:r>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val="104958857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2" presetClass="emph" presetSubtype="0" fill="hold" nodeType="clickEffect">
                                  <p:stCondLst>
                                    <p:cond delay="0"/>
                                  </p:stCondLst>
                                  <p:childTnLst>
                                    <p:animRot by="120000">
                                      <p:cBhvr>
                                        <p:cTn id="6" dur="100" fill="hold">
                                          <p:stCondLst>
                                            <p:cond delay="0"/>
                                          </p:stCondLst>
                                        </p:cTn>
                                        <p:tgtEl>
                                          <p:spTgt spid="3">
                                            <p:txEl>
                                              <p:pRg st="3" end="3"/>
                                            </p:txEl>
                                          </p:spTgt>
                                        </p:tgtEl>
                                        <p:attrNameLst>
                                          <p:attrName>r</p:attrName>
                                        </p:attrNameLst>
                                      </p:cBhvr>
                                    </p:animRot>
                                    <p:animRot by="-240000">
                                      <p:cBhvr>
                                        <p:cTn id="7" dur="200" fill="hold">
                                          <p:stCondLst>
                                            <p:cond delay="200"/>
                                          </p:stCondLst>
                                        </p:cTn>
                                        <p:tgtEl>
                                          <p:spTgt spid="3">
                                            <p:txEl>
                                              <p:pRg st="3" end="3"/>
                                            </p:txEl>
                                          </p:spTgt>
                                        </p:tgtEl>
                                        <p:attrNameLst>
                                          <p:attrName>r</p:attrName>
                                        </p:attrNameLst>
                                      </p:cBhvr>
                                    </p:animRot>
                                    <p:animRot by="240000">
                                      <p:cBhvr>
                                        <p:cTn id="8" dur="200" fill="hold">
                                          <p:stCondLst>
                                            <p:cond delay="400"/>
                                          </p:stCondLst>
                                        </p:cTn>
                                        <p:tgtEl>
                                          <p:spTgt spid="3">
                                            <p:txEl>
                                              <p:pRg st="3" end="3"/>
                                            </p:txEl>
                                          </p:spTgt>
                                        </p:tgtEl>
                                        <p:attrNameLst>
                                          <p:attrName>r</p:attrName>
                                        </p:attrNameLst>
                                      </p:cBhvr>
                                    </p:animRot>
                                    <p:animRot by="-240000">
                                      <p:cBhvr>
                                        <p:cTn id="9" dur="200" fill="hold">
                                          <p:stCondLst>
                                            <p:cond delay="600"/>
                                          </p:stCondLst>
                                        </p:cTn>
                                        <p:tgtEl>
                                          <p:spTgt spid="3">
                                            <p:txEl>
                                              <p:pRg st="3" end="3"/>
                                            </p:txEl>
                                          </p:spTgt>
                                        </p:tgtEl>
                                        <p:attrNameLst>
                                          <p:attrName>r</p:attrName>
                                        </p:attrNameLst>
                                      </p:cBhvr>
                                    </p:animRot>
                                    <p:animRot by="120000">
                                      <p:cBhvr>
                                        <p:cTn id="10" dur="200" fill="hold">
                                          <p:stCondLst>
                                            <p:cond delay="800"/>
                                          </p:stCondLst>
                                        </p:cTn>
                                        <p:tgtEl>
                                          <p:spTgt spid="3">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066800"/>
            <a:ext cx="6705600" cy="4656269"/>
          </a:xfrm>
        </p:spPr>
        <p:txBody>
          <a:bodyPr>
            <a:normAutofit/>
          </a:bodyPr>
          <a:lstStyle/>
          <a:p>
            <a:pPr marL="0" indent="0" algn="just">
              <a:buNone/>
            </a:pPr>
            <a:r>
              <a:rPr lang="en-US" sz="2800" dirty="0" smtClean="0">
                <a:latin typeface="Times New Roman" pitchFamily="18" charset="0"/>
                <a:cs typeface="Times New Roman" pitchFamily="18" charset="0"/>
              </a:rPr>
              <a:t>43. </a:t>
            </a:r>
            <a:r>
              <a:rPr lang="en-US" sz="2800" dirty="0" err="1" smtClean="0">
                <a:latin typeface="Times New Roman" pitchFamily="18" charset="0"/>
                <a:cs typeface="Times New Roman" pitchFamily="18" charset="0"/>
              </a:rPr>
              <a:t>Vai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trò</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quan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trọng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của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Tổng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thống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được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thể</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hiện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trong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hình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thức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chính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thể</a:t>
            </a:r>
            <a:r>
              <a:rPr lang="en-US" sz="2800" dirty="0" smtClean="0">
                <a:latin typeface="Times New Roman" pitchFamily="18" charset="0"/>
                <a:cs typeface="Times New Roman" pitchFamily="18" charset="0"/>
              </a:rPr>
              <a:t>:</a:t>
            </a:r>
          </a:p>
          <a:p>
            <a:pPr marL="0" indent="0" algn="just">
              <a:buNone/>
            </a:pPr>
            <a:r>
              <a:rPr lang="en-US" sz="2800" dirty="0" smtClean="0">
                <a:latin typeface="Times New Roman" pitchFamily="18" charset="0"/>
                <a:cs typeface="Times New Roman" pitchFamily="18" charset="0"/>
              </a:rPr>
              <a:t>    a. </a:t>
            </a:r>
            <a:r>
              <a:rPr lang="en-US" sz="2800" dirty="0" err="1" smtClean="0">
                <a:latin typeface="Times New Roman" pitchFamily="18" charset="0"/>
                <a:cs typeface="Times New Roman" pitchFamily="18" charset="0"/>
              </a:rPr>
              <a:t>cộng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hòa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đại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nghị</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b. </a:t>
            </a:r>
            <a:r>
              <a:rPr lang="en-US" sz="2800" dirty="0" err="1" smtClean="0">
                <a:latin typeface="Times New Roman" pitchFamily="18" charset="0"/>
                <a:cs typeface="Times New Roman" pitchFamily="18" charset="0"/>
              </a:rPr>
              <a:t>cộng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hòa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tổng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thống</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c. </a:t>
            </a:r>
            <a:r>
              <a:rPr lang="en-US" sz="2800" dirty="0" err="1" smtClean="0">
                <a:latin typeface="Times New Roman" pitchFamily="18" charset="0"/>
                <a:cs typeface="Times New Roman" pitchFamily="18" charset="0"/>
              </a:rPr>
              <a:t>cộng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hòa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lưỡng</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t</a:t>
            </a:r>
            <a:r>
              <a:rPr lang="en-US" sz="2800" dirty="0" err="1" smtClean="0">
                <a:latin typeface="Times New Roman" pitchFamily="18" charset="0"/>
                <a:cs typeface="Times New Roman" pitchFamily="18" charset="0"/>
              </a:rPr>
              <a:t>ính</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d. B </a:t>
            </a:r>
            <a:r>
              <a:rPr lang="en-US" sz="2800" dirty="0" err="1" smtClean="0">
                <a:latin typeface="Times New Roman" pitchFamily="18" charset="0"/>
                <a:cs typeface="Times New Roman" pitchFamily="18" charset="0"/>
              </a:rPr>
              <a:t>và</a:t>
            </a:r>
            <a:r>
              <a:rPr lang="en-US" sz="2800" dirty="0" smtClean="0">
                <a:latin typeface="Times New Roman" pitchFamily="18" charset="0"/>
                <a:cs typeface="Times New Roman" pitchFamily="18" charset="0"/>
              </a:rPr>
              <a:t> C </a:t>
            </a:r>
            <a:r>
              <a:rPr lang="en-US" sz="2800" dirty="0" err="1" smtClean="0">
                <a:latin typeface="Times New Roman" pitchFamily="18" charset="0"/>
                <a:cs typeface="Times New Roman" pitchFamily="18" charset="0"/>
              </a:rPr>
              <a:t>đúng</a:t>
            </a:r>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val="6258307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mph" presetSubtype="0" fill="hold" nodeType="clickEffect">
                                  <p:stCondLst>
                                    <p:cond delay="0"/>
                                  </p:stCondLst>
                                  <p:iterate type="lt">
                                    <p:tmPct val="10000"/>
                                  </p:iterate>
                                  <p:childTnLst>
                                    <p:animMotion origin="layout" path="M 0.0 0.0 L 0.0 -0.07213" pathEditMode="relative" ptsTypes="">
                                      <p:cBhvr>
                                        <p:cTn id="6" dur="250" accel="50000" decel="50000" autoRev="1" fill="hold">
                                          <p:stCondLst>
                                            <p:cond delay="0"/>
                                          </p:stCondLst>
                                        </p:cTn>
                                        <p:tgtEl>
                                          <p:spTgt spid="3">
                                            <p:txEl>
                                              <p:pRg st="4" end="4"/>
                                            </p:txEl>
                                          </p:spTgt>
                                        </p:tgtEl>
                                        <p:attrNameLst>
                                          <p:attrName>ppt_x</p:attrName>
                                          <p:attrName>ppt_y</p:attrName>
                                        </p:attrNameLst>
                                      </p:cBhvr>
                                    </p:animMotion>
                                    <p:animRot by="1500000">
                                      <p:cBhvr>
                                        <p:cTn id="7" dur="125" fill="hold">
                                          <p:stCondLst>
                                            <p:cond delay="0"/>
                                          </p:stCondLst>
                                        </p:cTn>
                                        <p:tgtEl>
                                          <p:spTgt spid="3">
                                            <p:txEl>
                                              <p:pRg st="4" end="4"/>
                                            </p:txEl>
                                          </p:spTgt>
                                        </p:tgtEl>
                                        <p:attrNameLst>
                                          <p:attrName>r</p:attrName>
                                        </p:attrNameLst>
                                      </p:cBhvr>
                                    </p:animRot>
                                    <p:animRot by="-1500000">
                                      <p:cBhvr>
                                        <p:cTn id="8" dur="125" fill="hold">
                                          <p:stCondLst>
                                            <p:cond delay="125"/>
                                          </p:stCondLst>
                                        </p:cTn>
                                        <p:tgtEl>
                                          <p:spTgt spid="3">
                                            <p:txEl>
                                              <p:pRg st="4" end="4"/>
                                            </p:txEl>
                                          </p:spTgt>
                                        </p:tgtEl>
                                        <p:attrNameLst>
                                          <p:attrName>r</p:attrName>
                                        </p:attrNameLst>
                                      </p:cBhvr>
                                    </p:animRot>
                                    <p:animRot by="-1500000">
                                      <p:cBhvr>
                                        <p:cTn id="9" dur="125" fill="hold">
                                          <p:stCondLst>
                                            <p:cond delay="250"/>
                                          </p:stCondLst>
                                        </p:cTn>
                                        <p:tgtEl>
                                          <p:spTgt spid="3">
                                            <p:txEl>
                                              <p:pRg st="4" end="4"/>
                                            </p:txEl>
                                          </p:spTgt>
                                        </p:tgtEl>
                                        <p:attrNameLst>
                                          <p:attrName>r</p:attrName>
                                        </p:attrNameLst>
                                      </p:cBhvr>
                                    </p:animRot>
                                    <p:animRot by="1500000">
                                      <p:cBhvr>
                                        <p:cTn id="10" dur="125" fill="hold">
                                          <p:stCondLst>
                                            <p:cond delay="375"/>
                                          </p:stCondLst>
                                        </p:cTn>
                                        <p:tgtEl>
                                          <p:spTgt spid="3">
                                            <p:txEl>
                                              <p:pRg st="4" end="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63040" y="1143000"/>
            <a:ext cx="6196405" cy="4580069"/>
          </a:xfrm>
        </p:spPr>
        <p:txBody>
          <a:bodyPr/>
          <a:lstStyle/>
          <a:p>
            <a:pPr marL="0" lvl="0" indent="0" algn="just">
              <a:buNone/>
            </a:pPr>
            <a:r>
              <a:rPr lang="en-US" sz="2800" dirty="0" smtClean="0">
                <a:latin typeface="Times New Roman" pitchFamily="18" charset="0"/>
                <a:cs typeface="Times New Roman" pitchFamily="18" charset="0"/>
              </a:rPr>
              <a:t>44. </a:t>
            </a:r>
            <a:r>
              <a:rPr lang="en-US" sz="2800" dirty="0" err="1" smtClean="0">
                <a:latin typeface="Times New Roman" pitchFamily="18" charset="0"/>
                <a:cs typeface="Times New Roman" pitchFamily="18" charset="0"/>
              </a:rPr>
              <a:t>Chế</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độ</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phản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dân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chủ</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là</a:t>
            </a:r>
            <a:endParaRPr lang="en-US" sz="2800" dirty="0">
              <a:latin typeface="Times New Roman" pitchFamily="18" charset="0"/>
              <a:cs typeface="Times New Roman" pitchFamily="18" charset="0"/>
            </a:endParaRPr>
          </a:p>
          <a:p>
            <a:pPr marL="0" lvl="0" indent="0" algn="just">
              <a:buNone/>
            </a:pPr>
            <a:r>
              <a:rPr lang="en-US" sz="2800" dirty="0" smtClean="0">
                <a:latin typeface="Times New Roman" pitchFamily="18" charset="0"/>
                <a:cs typeface="Times New Roman" pitchFamily="18" charset="0"/>
              </a:rPr>
              <a:t>    a. </a:t>
            </a:r>
            <a:r>
              <a:rPr lang="en-US" sz="2800" dirty="0" err="1" smtClean="0">
                <a:latin typeface="Times New Roman" pitchFamily="18" charset="0"/>
                <a:cs typeface="Times New Roman" pitchFamily="18" charset="0"/>
              </a:rPr>
              <a:t>Nhà</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nước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độc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tài</a:t>
            </a:r>
            <a:endParaRPr lang="en-US" sz="2800" dirty="0">
              <a:latin typeface="Times New Roman" pitchFamily="18" charset="0"/>
              <a:cs typeface="Times New Roman" pitchFamily="18" charset="0"/>
            </a:endParaRPr>
          </a:p>
          <a:p>
            <a:pPr marL="0" lvl="0" indent="0" algn="just">
              <a:buNone/>
            </a:pPr>
            <a:r>
              <a:rPr lang="en-US" sz="2800" dirty="0" smtClean="0">
                <a:latin typeface="Times New Roman" pitchFamily="18" charset="0"/>
                <a:cs typeface="Times New Roman" pitchFamily="18" charset="0"/>
              </a:rPr>
              <a:t>    b. Vi </a:t>
            </a:r>
            <a:r>
              <a:rPr lang="en-US" sz="2800" dirty="0" err="1">
                <a:latin typeface="Times New Roman" pitchFamily="18" charset="0"/>
                <a:cs typeface="Times New Roman" pitchFamily="18" charset="0"/>
              </a:rPr>
              <a:t>phạm</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các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quyền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tự</a:t>
            </a:r>
            <a:r>
              <a:rPr lang="en-US" sz="2800" dirty="0">
                <a:latin typeface="Times New Roman" pitchFamily="18" charset="0"/>
                <a:cs typeface="Times New Roman" pitchFamily="18" charset="0"/>
              </a:rPr>
              <a:t> do </a:t>
            </a:r>
            <a:r>
              <a:rPr lang="en-US" sz="2800" dirty="0" err="1">
                <a:latin typeface="Times New Roman" pitchFamily="18" charset="0"/>
                <a:cs typeface="Times New Roman" pitchFamily="18" charset="0"/>
              </a:rPr>
              <a:t>của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nhân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dân</a:t>
            </a:r>
            <a:endParaRPr lang="en-US" sz="2800" dirty="0">
              <a:latin typeface="Times New Roman" pitchFamily="18" charset="0"/>
              <a:cs typeface="Times New Roman" pitchFamily="18" charset="0"/>
            </a:endParaRPr>
          </a:p>
          <a:p>
            <a:pPr marL="0" lvl="0" indent="0" algn="just">
              <a:buNone/>
            </a:pPr>
            <a:r>
              <a:rPr lang="en-US" sz="2800" dirty="0" smtClean="0">
                <a:latin typeface="Times New Roman" pitchFamily="18" charset="0"/>
                <a:cs typeface="Times New Roman" pitchFamily="18" charset="0"/>
              </a:rPr>
              <a:t>    c. Vi </a:t>
            </a:r>
            <a:r>
              <a:rPr lang="en-US" sz="2800" dirty="0" err="1">
                <a:latin typeface="Times New Roman" pitchFamily="18" charset="0"/>
                <a:cs typeface="Times New Roman" pitchFamily="18" charset="0"/>
              </a:rPr>
              <a:t>phạm</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các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quyền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dân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chủ</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của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nhân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dân</a:t>
            </a:r>
            <a:endParaRPr lang="en-US" sz="2800" dirty="0">
              <a:latin typeface="Times New Roman" pitchFamily="18" charset="0"/>
              <a:cs typeface="Times New Roman" pitchFamily="18" charset="0"/>
            </a:endParaRPr>
          </a:p>
          <a:p>
            <a:pPr marL="0" lvl="0" indent="0" algn="just">
              <a:buNone/>
            </a:pPr>
            <a:r>
              <a:rPr lang="en-US" sz="2800" dirty="0" smtClean="0">
                <a:latin typeface="Times New Roman" pitchFamily="18" charset="0"/>
                <a:cs typeface="Times New Roman" pitchFamily="18" charset="0"/>
              </a:rPr>
              <a:t>    d. </a:t>
            </a:r>
            <a:r>
              <a:rPr lang="en-US" sz="2800" dirty="0" err="1" smtClean="0">
                <a:latin typeface="Times New Roman" pitchFamily="18" charset="0"/>
                <a:cs typeface="Times New Roman" pitchFamily="18" charset="0"/>
              </a:rPr>
              <a:t>Tất</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cả</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đều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đúng</a:t>
            </a:r>
            <a:endParaRPr lang="en-US" sz="2800" dirty="0">
              <a:latin typeface="Times New Roman" pitchFamily="18" charset="0"/>
              <a:cs typeface="Times New Roman" pitchFamily="18" charset="0"/>
            </a:endParaRPr>
          </a:p>
          <a:p>
            <a:endParaRPr lang="en-US" dirty="0"/>
          </a:p>
        </p:txBody>
      </p:sp>
    </p:spTree>
    <p:extLst>
      <p:ext uri="{BB962C8B-B14F-4D97-AF65-F5344CB8AC3E}">
        <p14:creationId xmlns:p14="http://schemas.microsoft.com/office/powerpoint/2010/main" val="42800144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mph" presetSubtype="0" fill="hold" nodeType="clickEffect">
                                  <p:stCondLst>
                                    <p:cond delay="0"/>
                                  </p:stCondLst>
                                  <p:iterate type="lt">
                                    <p:tmPct val="10000"/>
                                  </p:iterate>
                                  <p:childTnLst>
                                    <p:animMotion origin="layout" path="M 0.0 0.0 L 0.0 -0.07213" pathEditMode="relative" ptsTypes="">
                                      <p:cBhvr>
                                        <p:cTn id="6" dur="250" accel="50000" decel="50000" autoRev="1" fill="hold">
                                          <p:stCondLst>
                                            <p:cond delay="0"/>
                                          </p:stCondLst>
                                        </p:cTn>
                                        <p:tgtEl>
                                          <p:spTgt spid="3">
                                            <p:txEl>
                                              <p:pRg st="4" end="4"/>
                                            </p:txEl>
                                          </p:spTgt>
                                        </p:tgtEl>
                                        <p:attrNameLst>
                                          <p:attrName>ppt_x</p:attrName>
                                          <p:attrName>ppt_y</p:attrName>
                                        </p:attrNameLst>
                                      </p:cBhvr>
                                    </p:animMotion>
                                    <p:animRot by="1500000">
                                      <p:cBhvr>
                                        <p:cTn id="7" dur="125" fill="hold">
                                          <p:stCondLst>
                                            <p:cond delay="0"/>
                                          </p:stCondLst>
                                        </p:cTn>
                                        <p:tgtEl>
                                          <p:spTgt spid="3">
                                            <p:txEl>
                                              <p:pRg st="4" end="4"/>
                                            </p:txEl>
                                          </p:spTgt>
                                        </p:tgtEl>
                                        <p:attrNameLst>
                                          <p:attrName>r</p:attrName>
                                        </p:attrNameLst>
                                      </p:cBhvr>
                                    </p:animRot>
                                    <p:animRot by="-1500000">
                                      <p:cBhvr>
                                        <p:cTn id="8" dur="125" fill="hold">
                                          <p:stCondLst>
                                            <p:cond delay="125"/>
                                          </p:stCondLst>
                                        </p:cTn>
                                        <p:tgtEl>
                                          <p:spTgt spid="3">
                                            <p:txEl>
                                              <p:pRg st="4" end="4"/>
                                            </p:txEl>
                                          </p:spTgt>
                                        </p:tgtEl>
                                        <p:attrNameLst>
                                          <p:attrName>r</p:attrName>
                                        </p:attrNameLst>
                                      </p:cBhvr>
                                    </p:animRot>
                                    <p:animRot by="-1500000">
                                      <p:cBhvr>
                                        <p:cTn id="9" dur="125" fill="hold">
                                          <p:stCondLst>
                                            <p:cond delay="250"/>
                                          </p:stCondLst>
                                        </p:cTn>
                                        <p:tgtEl>
                                          <p:spTgt spid="3">
                                            <p:txEl>
                                              <p:pRg st="4" end="4"/>
                                            </p:txEl>
                                          </p:spTgt>
                                        </p:tgtEl>
                                        <p:attrNameLst>
                                          <p:attrName>r</p:attrName>
                                        </p:attrNameLst>
                                      </p:cBhvr>
                                    </p:animRot>
                                    <p:animRot by="1500000">
                                      <p:cBhvr>
                                        <p:cTn id="10" dur="125" fill="hold">
                                          <p:stCondLst>
                                            <p:cond delay="375"/>
                                          </p:stCondLst>
                                        </p:cTn>
                                        <p:tgtEl>
                                          <p:spTgt spid="3">
                                            <p:txEl>
                                              <p:pRg st="4" end="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143000"/>
            <a:ext cx="6705600" cy="4580069"/>
          </a:xfrm>
        </p:spPr>
        <p:txBody>
          <a:bodyPr/>
          <a:lstStyle/>
          <a:p>
            <a:pPr marL="0" lvl="0" indent="0" algn="just">
              <a:buNone/>
            </a:pPr>
            <a:r>
              <a:rPr lang="en-US" sz="2800" dirty="0" smtClean="0">
                <a:latin typeface="Times New Roman" pitchFamily="18" charset="0"/>
                <a:cs typeface="Times New Roman" pitchFamily="18" charset="0"/>
              </a:rPr>
              <a:t>45. </a:t>
            </a:r>
            <a:r>
              <a:rPr lang="en-US" sz="2800" dirty="0" err="1" smtClean="0">
                <a:latin typeface="Times New Roman" pitchFamily="18" charset="0"/>
                <a:cs typeface="Times New Roman" pitchFamily="18" charset="0"/>
              </a:rPr>
              <a:t>Quyền</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lực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của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Vua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trong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hình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thức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chính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thể</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quân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chủ</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tuyệt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đối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luôn</a:t>
            </a:r>
            <a:r>
              <a:rPr lang="en-US" sz="2800" dirty="0">
                <a:latin typeface="Times New Roman" pitchFamily="18" charset="0"/>
                <a:cs typeface="Times New Roman" pitchFamily="18" charset="0"/>
              </a:rPr>
              <a:t>:</a:t>
            </a:r>
          </a:p>
          <a:p>
            <a:pPr marL="0" lvl="0" indent="0" algn="just">
              <a:buNone/>
            </a:pPr>
            <a:r>
              <a:rPr lang="en-US" sz="2800" dirty="0" smtClean="0">
                <a:latin typeface="Times New Roman" pitchFamily="18" charset="0"/>
                <a:cs typeface="Times New Roman" pitchFamily="18" charset="0"/>
              </a:rPr>
              <a:t>    a. </a:t>
            </a:r>
            <a:r>
              <a:rPr lang="en-US" sz="2800" dirty="0" err="1" smtClean="0">
                <a:latin typeface="Times New Roman" pitchFamily="18" charset="0"/>
                <a:cs typeface="Times New Roman" pitchFamily="18" charset="0"/>
              </a:rPr>
              <a:t>Bị</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hạn</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chế</a:t>
            </a:r>
            <a:endParaRPr lang="en-US" sz="2800" dirty="0">
              <a:latin typeface="Times New Roman" pitchFamily="18" charset="0"/>
              <a:cs typeface="Times New Roman" pitchFamily="18" charset="0"/>
            </a:endParaRPr>
          </a:p>
          <a:p>
            <a:pPr marL="0" lvl="0" indent="0" algn="just">
              <a:buNone/>
            </a:pPr>
            <a:r>
              <a:rPr lang="en-US" sz="2800" dirty="0" smtClean="0">
                <a:latin typeface="Times New Roman" pitchFamily="18" charset="0"/>
                <a:cs typeface="Times New Roman" pitchFamily="18" charset="0"/>
              </a:rPr>
              <a:t>    b. </a:t>
            </a:r>
            <a:r>
              <a:rPr lang="en-US" sz="2800" dirty="0" err="1" smtClean="0">
                <a:latin typeface="Times New Roman" pitchFamily="18" charset="0"/>
                <a:cs typeface="Times New Roman" pitchFamily="18" charset="0"/>
              </a:rPr>
              <a:t>Vô</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hạn</a:t>
            </a:r>
            <a:endParaRPr lang="en-US" sz="2800" dirty="0">
              <a:latin typeface="Times New Roman" pitchFamily="18" charset="0"/>
              <a:cs typeface="Times New Roman" pitchFamily="18" charset="0"/>
            </a:endParaRPr>
          </a:p>
          <a:p>
            <a:pPr marL="0" lvl="0" indent="0" algn="just">
              <a:buNone/>
            </a:pPr>
            <a:r>
              <a:rPr lang="en-US" sz="2800" dirty="0" smtClean="0">
                <a:latin typeface="Times New Roman" pitchFamily="18" charset="0"/>
                <a:cs typeface="Times New Roman" pitchFamily="18" charset="0"/>
              </a:rPr>
              <a:t>    c. </a:t>
            </a:r>
            <a:r>
              <a:rPr lang="en-US" sz="2800" dirty="0" err="1" smtClean="0">
                <a:latin typeface="Times New Roman" pitchFamily="18" charset="0"/>
                <a:cs typeface="Times New Roman" pitchFamily="18" charset="0"/>
              </a:rPr>
              <a:t>Cả</a:t>
            </a:r>
            <a:r>
              <a:rPr lang="en-US" sz="2800" dirty="0" smtClean="0">
                <a:latin typeface="Times New Roman" pitchFamily="18" charset="0"/>
                <a:cs typeface="Times New Roman" pitchFamily="18" charset="0"/>
              </a:rPr>
              <a:t> </a:t>
            </a:r>
            <a:r>
              <a:rPr lang="en-US" sz="2800" dirty="0">
                <a:latin typeface="Times New Roman" pitchFamily="18" charset="0"/>
                <a:cs typeface="Times New Roman" pitchFamily="18" charset="0"/>
              </a:rPr>
              <a:t>a </a:t>
            </a:r>
            <a:r>
              <a:rPr lang="en-US" sz="2800" dirty="0" err="1">
                <a:latin typeface="Times New Roman" pitchFamily="18" charset="0"/>
                <a:cs typeface="Times New Roman" pitchFamily="18" charset="0"/>
              </a:rPr>
              <a:t>và</a:t>
            </a:r>
            <a:r>
              <a:rPr lang="en-US" sz="2800" dirty="0">
                <a:latin typeface="Times New Roman" pitchFamily="18" charset="0"/>
                <a:cs typeface="Times New Roman" pitchFamily="18" charset="0"/>
              </a:rPr>
              <a:t> b </a:t>
            </a:r>
            <a:r>
              <a:rPr lang="en-US" sz="2800" dirty="0" err="1">
                <a:latin typeface="Times New Roman" pitchFamily="18" charset="0"/>
                <a:cs typeface="Times New Roman" pitchFamily="18" charset="0"/>
              </a:rPr>
              <a:t>đều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sai</a:t>
            </a:r>
            <a:endParaRPr lang="en-US" sz="2800" dirty="0">
              <a:latin typeface="Times New Roman" pitchFamily="18" charset="0"/>
              <a:cs typeface="Times New Roman" pitchFamily="18" charset="0"/>
            </a:endParaRPr>
          </a:p>
          <a:p>
            <a:pPr marL="0" lvl="0" indent="0" algn="just">
              <a:buNone/>
            </a:pPr>
            <a:r>
              <a:rPr lang="en-US" sz="2800" dirty="0" smtClean="0">
                <a:latin typeface="Times New Roman" pitchFamily="18" charset="0"/>
                <a:cs typeface="Times New Roman" pitchFamily="18" charset="0"/>
              </a:rPr>
              <a:t>    d. </a:t>
            </a:r>
            <a:r>
              <a:rPr lang="en-US" sz="2800" dirty="0" err="1" smtClean="0">
                <a:latin typeface="Times New Roman" pitchFamily="18" charset="0"/>
                <a:cs typeface="Times New Roman" pitchFamily="18" charset="0"/>
              </a:rPr>
              <a:t>Cả</a:t>
            </a:r>
            <a:r>
              <a:rPr lang="en-US" sz="2800" dirty="0" smtClean="0">
                <a:latin typeface="Times New Roman" pitchFamily="18" charset="0"/>
                <a:cs typeface="Times New Roman" pitchFamily="18" charset="0"/>
              </a:rPr>
              <a:t> </a:t>
            </a:r>
            <a:r>
              <a:rPr lang="en-US" sz="2800" dirty="0">
                <a:latin typeface="Times New Roman" pitchFamily="18" charset="0"/>
                <a:cs typeface="Times New Roman" pitchFamily="18" charset="0"/>
              </a:rPr>
              <a:t>a </a:t>
            </a:r>
            <a:r>
              <a:rPr lang="en-US" sz="2800" dirty="0" err="1">
                <a:latin typeface="Times New Roman" pitchFamily="18" charset="0"/>
                <a:cs typeface="Times New Roman" pitchFamily="18" charset="0"/>
              </a:rPr>
              <a:t>và</a:t>
            </a:r>
            <a:r>
              <a:rPr lang="en-US" sz="2800" dirty="0">
                <a:latin typeface="Times New Roman" pitchFamily="18" charset="0"/>
                <a:cs typeface="Times New Roman" pitchFamily="18" charset="0"/>
              </a:rPr>
              <a:t> b </a:t>
            </a:r>
            <a:r>
              <a:rPr lang="en-US" sz="2800" dirty="0" err="1">
                <a:latin typeface="Times New Roman" pitchFamily="18" charset="0"/>
                <a:cs typeface="Times New Roman" pitchFamily="18" charset="0"/>
              </a:rPr>
              <a:t>đều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đúng</a:t>
            </a:r>
            <a:endParaRPr lang="en-US" sz="2800" dirty="0">
              <a:latin typeface="Times New Roman" pitchFamily="18" charset="0"/>
              <a:cs typeface="Times New Roman" pitchFamily="18" charset="0"/>
            </a:endParaRPr>
          </a:p>
          <a:p>
            <a:endParaRPr lang="en-US" dirty="0"/>
          </a:p>
        </p:txBody>
      </p:sp>
    </p:spTree>
    <p:extLst>
      <p:ext uri="{BB962C8B-B14F-4D97-AF65-F5344CB8AC3E}">
        <p14:creationId xmlns:p14="http://schemas.microsoft.com/office/powerpoint/2010/main" val="32106642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2000" fill="hold"/>
                                        <p:tgtEl>
                                          <p:spTgt spid="3">
                                            <p:txEl>
                                              <p:pRg st="2" end="2"/>
                                            </p:txEl>
                                          </p:spTgt>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1066800"/>
            <a:ext cx="6858000" cy="4656269"/>
          </a:xfrm>
        </p:spPr>
        <p:txBody>
          <a:bodyPr>
            <a:normAutofit/>
          </a:bodyPr>
          <a:lstStyle/>
          <a:p>
            <a:pPr marL="0" indent="0">
              <a:buNone/>
            </a:pPr>
            <a:r>
              <a:rPr lang="en-US" sz="2800" dirty="0" smtClean="0">
                <a:latin typeface="Times New Roman" pitchFamily="18" charset="0"/>
                <a:cs typeface="Times New Roman" pitchFamily="18" charset="0"/>
              </a:rPr>
              <a:t>46. </a:t>
            </a:r>
            <a:r>
              <a:rPr lang="en-US" sz="2800" dirty="0" err="1" smtClean="0">
                <a:latin typeface="Times New Roman" pitchFamily="18" charset="0"/>
                <a:cs typeface="Times New Roman" pitchFamily="18" charset="0"/>
              </a:rPr>
              <a:t>Loại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trách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nhiệm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pháp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lý</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nghiêm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khắc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nhất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là</a:t>
            </a:r>
            <a:r>
              <a:rPr lang="en-US" sz="2800" dirty="0" smtClean="0">
                <a:latin typeface="Times New Roman" pitchFamily="18" charset="0"/>
                <a:cs typeface="Times New Roman" pitchFamily="18" charset="0"/>
              </a:rPr>
              <a:t>:</a:t>
            </a:r>
          </a:p>
          <a:p>
            <a:pPr marL="0" indent="0">
              <a:buNone/>
            </a:pPr>
            <a:r>
              <a:rPr lang="en-US" sz="2800" dirty="0" smtClean="0">
                <a:latin typeface="Times New Roman" pitchFamily="18" charset="0"/>
                <a:cs typeface="Times New Roman" pitchFamily="18" charset="0"/>
              </a:rPr>
              <a:t>    a. </a:t>
            </a:r>
            <a:r>
              <a:rPr lang="en-US" sz="2800" dirty="0" err="1" smtClean="0">
                <a:latin typeface="Times New Roman" pitchFamily="18" charset="0"/>
                <a:cs typeface="Times New Roman" pitchFamily="18" charset="0"/>
              </a:rPr>
              <a:t>Trách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nhiệm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hình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sự</a:t>
            </a:r>
            <a:endParaRPr lang="en-US" sz="2800" dirty="0" smtClean="0">
              <a:latin typeface="Times New Roman" pitchFamily="18" charset="0"/>
              <a:cs typeface="Times New Roman" pitchFamily="18" charset="0"/>
            </a:endParaRPr>
          </a:p>
          <a:p>
            <a:pPr marL="0" indent="0">
              <a:buNone/>
            </a:pPr>
            <a:r>
              <a:rPr lang="en-US" sz="2800" dirty="0" smtClean="0">
                <a:latin typeface="Times New Roman" pitchFamily="18" charset="0"/>
                <a:cs typeface="Times New Roman" pitchFamily="18" charset="0"/>
              </a:rPr>
              <a:t>    b. </a:t>
            </a:r>
            <a:r>
              <a:rPr lang="en-US" sz="2800" dirty="0" err="1" smtClean="0">
                <a:latin typeface="Times New Roman" pitchFamily="18" charset="0"/>
                <a:cs typeface="Times New Roman" pitchFamily="18" charset="0"/>
              </a:rPr>
              <a:t>Trách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nhiệm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dân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sự</a:t>
            </a:r>
            <a:endParaRPr lang="en-US" sz="2800" dirty="0" smtClean="0">
              <a:latin typeface="Times New Roman" pitchFamily="18" charset="0"/>
              <a:cs typeface="Times New Roman" pitchFamily="18" charset="0"/>
            </a:endParaRPr>
          </a:p>
          <a:p>
            <a:pPr marL="0" indent="0">
              <a:buNone/>
            </a:pPr>
            <a:r>
              <a:rPr lang="en-US" sz="2800" dirty="0" smtClean="0">
                <a:latin typeface="Times New Roman" pitchFamily="18" charset="0"/>
                <a:cs typeface="Times New Roman" pitchFamily="18" charset="0"/>
              </a:rPr>
              <a:t>    c. </a:t>
            </a:r>
            <a:r>
              <a:rPr lang="en-US" sz="2800" dirty="0" err="1" smtClean="0">
                <a:latin typeface="Times New Roman" pitchFamily="18" charset="0"/>
                <a:cs typeface="Times New Roman" pitchFamily="18" charset="0"/>
              </a:rPr>
              <a:t>Trách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nhiệm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kỷ</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luật</a:t>
            </a:r>
            <a:endParaRPr lang="en-US" sz="2800" dirty="0" smtClean="0">
              <a:latin typeface="Times New Roman" pitchFamily="18" charset="0"/>
              <a:cs typeface="Times New Roman" pitchFamily="18" charset="0"/>
            </a:endParaRPr>
          </a:p>
          <a:p>
            <a:pPr marL="0" indent="0">
              <a:buNone/>
            </a:pPr>
            <a:r>
              <a:rPr lang="en-US" sz="2800" dirty="0" smtClean="0">
                <a:latin typeface="Times New Roman" pitchFamily="18" charset="0"/>
                <a:cs typeface="Times New Roman" pitchFamily="18" charset="0"/>
              </a:rPr>
              <a:t>    d. </a:t>
            </a:r>
            <a:r>
              <a:rPr lang="en-US" sz="2800" dirty="0" err="1" smtClean="0">
                <a:latin typeface="Times New Roman" pitchFamily="18" charset="0"/>
                <a:cs typeface="Times New Roman" pitchFamily="18" charset="0"/>
              </a:rPr>
              <a:t>Trách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nhiệm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vật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chất</a:t>
            </a:r>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val="356242742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mph" presetSubtype="0" fill="hold" nodeType="clickEffect">
                                  <p:stCondLst>
                                    <p:cond delay="0"/>
                                  </p:stCondLst>
                                  <p:iterate type="lt">
                                    <p:tmPct val="10000"/>
                                  </p:iterate>
                                  <p:childTnLst>
                                    <p:animMotion origin="layout" path="M 0.0 0.0 L 0.0 -0.07213" pathEditMode="relative" ptsTypes="">
                                      <p:cBhvr>
                                        <p:cTn id="6" dur="250" accel="50000" decel="50000" autoRev="1" fill="hold">
                                          <p:stCondLst>
                                            <p:cond delay="0"/>
                                          </p:stCondLst>
                                        </p:cTn>
                                        <p:tgtEl>
                                          <p:spTgt spid="3">
                                            <p:txEl>
                                              <p:pRg st="1" end="1"/>
                                            </p:txEl>
                                          </p:spTgt>
                                        </p:tgtEl>
                                        <p:attrNameLst>
                                          <p:attrName>ppt_x</p:attrName>
                                          <p:attrName>ppt_y</p:attrName>
                                        </p:attrNameLst>
                                      </p:cBhvr>
                                    </p:animMotion>
                                    <p:animRot by="1500000">
                                      <p:cBhvr>
                                        <p:cTn id="7" dur="125" fill="hold">
                                          <p:stCondLst>
                                            <p:cond delay="0"/>
                                          </p:stCondLst>
                                        </p:cTn>
                                        <p:tgtEl>
                                          <p:spTgt spid="3">
                                            <p:txEl>
                                              <p:pRg st="1" end="1"/>
                                            </p:txEl>
                                          </p:spTgt>
                                        </p:tgtEl>
                                        <p:attrNameLst>
                                          <p:attrName>r</p:attrName>
                                        </p:attrNameLst>
                                      </p:cBhvr>
                                    </p:animRot>
                                    <p:animRot by="-1500000">
                                      <p:cBhvr>
                                        <p:cTn id="8" dur="125" fill="hold">
                                          <p:stCondLst>
                                            <p:cond delay="125"/>
                                          </p:stCondLst>
                                        </p:cTn>
                                        <p:tgtEl>
                                          <p:spTgt spid="3">
                                            <p:txEl>
                                              <p:pRg st="1" end="1"/>
                                            </p:txEl>
                                          </p:spTgt>
                                        </p:tgtEl>
                                        <p:attrNameLst>
                                          <p:attrName>r</p:attrName>
                                        </p:attrNameLst>
                                      </p:cBhvr>
                                    </p:animRot>
                                    <p:animRot by="-1500000">
                                      <p:cBhvr>
                                        <p:cTn id="9" dur="125" fill="hold">
                                          <p:stCondLst>
                                            <p:cond delay="250"/>
                                          </p:stCondLst>
                                        </p:cTn>
                                        <p:tgtEl>
                                          <p:spTgt spid="3">
                                            <p:txEl>
                                              <p:pRg st="1" end="1"/>
                                            </p:txEl>
                                          </p:spTgt>
                                        </p:tgtEl>
                                        <p:attrNameLst>
                                          <p:attrName>r</p:attrName>
                                        </p:attrNameLst>
                                      </p:cBhvr>
                                    </p:animRot>
                                    <p:animRot by="1500000">
                                      <p:cBhvr>
                                        <p:cTn id="10" dur="125" fill="hold">
                                          <p:stCondLst>
                                            <p:cond delay="375"/>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143000"/>
            <a:ext cx="6781800" cy="4580069"/>
          </a:xfrm>
        </p:spPr>
        <p:txBody>
          <a:bodyPr>
            <a:normAutofit/>
          </a:bodyPr>
          <a:lstStyle/>
          <a:p>
            <a:pPr marL="0" indent="0" algn="just">
              <a:buNone/>
            </a:pPr>
            <a:r>
              <a:rPr lang="en-US" sz="2800" dirty="0" smtClean="0">
                <a:latin typeface="Times New Roman" pitchFamily="18" charset="0"/>
                <a:cs typeface="Times New Roman" pitchFamily="18" charset="0"/>
              </a:rPr>
              <a:t>47. </a:t>
            </a:r>
            <a:r>
              <a:rPr lang="en-US" sz="2800" dirty="0" err="1" smtClean="0">
                <a:latin typeface="Times New Roman" pitchFamily="18" charset="0"/>
                <a:cs typeface="Times New Roman" pitchFamily="18" charset="0"/>
              </a:rPr>
              <a:t>Điều</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nào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sau</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đây</a:t>
            </a:r>
            <a:r>
              <a:rPr lang="en-US" sz="2800" dirty="0" smtClean="0">
                <a:latin typeface="Times New Roman" pitchFamily="18" charset="0"/>
                <a:cs typeface="Times New Roman" pitchFamily="18" charset="0"/>
              </a:rPr>
              <a:t> KHÔNG ĐÚNG </a:t>
            </a:r>
            <a:r>
              <a:rPr lang="en-US" sz="2800" dirty="0" err="1" smtClean="0">
                <a:latin typeface="Times New Roman" pitchFamily="18" charset="0"/>
                <a:cs typeface="Times New Roman" pitchFamily="18" charset="0"/>
              </a:rPr>
              <a:t>về</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Quốc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hội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nước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Việt</a:t>
            </a:r>
            <a:r>
              <a:rPr lang="en-US" sz="2800" dirty="0" smtClean="0">
                <a:latin typeface="Times New Roman" pitchFamily="18" charset="0"/>
                <a:cs typeface="Times New Roman" pitchFamily="18" charset="0"/>
              </a:rPr>
              <a:t> Nam:</a:t>
            </a:r>
          </a:p>
          <a:p>
            <a:pPr marL="0" indent="0" algn="just">
              <a:buNone/>
            </a:pPr>
            <a:r>
              <a:rPr lang="en-US" sz="2800" dirty="0" smtClean="0">
                <a:latin typeface="Times New Roman" pitchFamily="18" charset="0"/>
                <a:cs typeface="Times New Roman" pitchFamily="18" charset="0"/>
              </a:rPr>
              <a:t>   a. Do </a:t>
            </a:r>
            <a:r>
              <a:rPr lang="en-US" sz="2800" dirty="0" err="1" smtClean="0">
                <a:latin typeface="Times New Roman" pitchFamily="18" charset="0"/>
                <a:cs typeface="Times New Roman" pitchFamily="18" charset="0"/>
              </a:rPr>
              <a:t>nhân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dân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trực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tiếp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bầu</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ra</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b. </a:t>
            </a:r>
            <a:r>
              <a:rPr lang="en-US" sz="2800" dirty="0" err="1" smtClean="0">
                <a:latin typeface="Times New Roman" pitchFamily="18" charset="0"/>
                <a:cs typeface="Times New Roman" pitchFamily="18" charset="0"/>
              </a:rPr>
              <a:t>thực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hiện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chức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năng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giám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sát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tối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cao</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c. </a:t>
            </a:r>
            <a:r>
              <a:rPr lang="en-US" sz="2800" dirty="0" err="1" smtClean="0">
                <a:latin typeface="Times New Roman" pitchFamily="18" charset="0"/>
                <a:cs typeface="Times New Roman" pitchFamily="18" charset="0"/>
              </a:rPr>
              <a:t>nhiệm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kỳ</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là</a:t>
            </a:r>
            <a:r>
              <a:rPr lang="en-US" sz="2800" dirty="0" smtClean="0">
                <a:latin typeface="Times New Roman" pitchFamily="18" charset="0"/>
                <a:cs typeface="Times New Roman" pitchFamily="18" charset="0"/>
              </a:rPr>
              <a:t> 5 </a:t>
            </a:r>
            <a:r>
              <a:rPr lang="en-US" sz="2800" dirty="0" err="1" smtClean="0">
                <a:latin typeface="Times New Roman" pitchFamily="18" charset="0"/>
                <a:cs typeface="Times New Roman" pitchFamily="18" charset="0"/>
              </a:rPr>
              <a:t>năm</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d. </a:t>
            </a:r>
            <a:r>
              <a:rPr lang="en-US" sz="2800" dirty="0" err="1" smtClean="0">
                <a:latin typeface="Times New Roman" pitchFamily="18" charset="0"/>
                <a:cs typeface="Times New Roman" pitchFamily="18" charset="0"/>
              </a:rPr>
              <a:t>Có</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cơ</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quan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thường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trực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là</a:t>
            </a:r>
            <a:r>
              <a:rPr lang="en-US" sz="2800" dirty="0" smtClean="0">
                <a:latin typeface="Times New Roman" pitchFamily="18" charset="0"/>
                <a:cs typeface="Times New Roman" pitchFamily="18" charset="0"/>
              </a:rPr>
              <a:t> Ban </a:t>
            </a:r>
            <a:r>
              <a:rPr lang="en-US" sz="2800" dirty="0" err="1" smtClean="0">
                <a:latin typeface="Times New Roman" pitchFamily="18" charset="0"/>
                <a:cs typeface="Times New Roman" pitchFamily="18" charset="0"/>
              </a:rPr>
              <a:t>thường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vụ</a:t>
            </a:r>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val="50507867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mph" presetSubtype="0" fill="hold" nodeType="clickEffect">
                                  <p:stCondLst>
                                    <p:cond delay="0"/>
                                  </p:stCondLst>
                                  <p:iterate type="lt">
                                    <p:tmPct val="10000"/>
                                  </p:iterate>
                                  <p:childTnLst>
                                    <p:animMotion origin="layout" path="M 0.0 0.0 L 0.0 -0.07213" pathEditMode="relative" ptsTypes="">
                                      <p:cBhvr>
                                        <p:cTn id="6" dur="250" accel="50000" decel="50000" autoRev="1" fill="hold">
                                          <p:stCondLst>
                                            <p:cond delay="0"/>
                                          </p:stCondLst>
                                        </p:cTn>
                                        <p:tgtEl>
                                          <p:spTgt spid="3">
                                            <p:txEl>
                                              <p:pRg st="4" end="4"/>
                                            </p:txEl>
                                          </p:spTgt>
                                        </p:tgtEl>
                                        <p:attrNameLst>
                                          <p:attrName>ppt_x</p:attrName>
                                          <p:attrName>ppt_y</p:attrName>
                                        </p:attrNameLst>
                                      </p:cBhvr>
                                    </p:animMotion>
                                    <p:animRot by="1500000">
                                      <p:cBhvr>
                                        <p:cTn id="7" dur="125" fill="hold">
                                          <p:stCondLst>
                                            <p:cond delay="0"/>
                                          </p:stCondLst>
                                        </p:cTn>
                                        <p:tgtEl>
                                          <p:spTgt spid="3">
                                            <p:txEl>
                                              <p:pRg st="4" end="4"/>
                                            </p:txEl>
                                          </p:spTgt>
                                        </p:tgtEl>
                                        <p:attrNameLst>
                                          <p:attrName>r</p:attrName>
                                        </p:attrNameLst>
                                      </p:cBhvr>
                                    </p:animRot>
                                    <p:animRot by="-1500000">
                                      <p:cBhvr>
                                        <p:cTn id="8" dur="125" fill="hold">
                                          <p:stCondLst>
                                            <p:cond delay="125"/>
                                          </p:stCondLst>
                                        </p:cTn>
                                        <p:tgtEl>
                                          <p:spTgt spid="3">
                                            <p:txEl>
                                              <p:pRg st="4" end="4"/>
                                            </p:txEl>
                                          </p:spTgt>
                                        </p:tgtEl>
                                        <p:attrNameLst>
                                          <p:attrName>r</p:attrName>
                                        </p:attrNameLst>
                                      </p:cBhvr>
                                    </p:animRot>
                                    <p:animRot by="-1500000">
                                      <p:cBhvr>
                                        <p:cTn id="9" dur="125" fill="hold">
                                          <p:stCondLst>
                                            <p:cond delay="250"/>
                                          </p:stCondLst>
                                        </p:cTn>
                                        <p:tgtEl>
                                          <p:spTgt spid="3">
                                            <p:txEl>
                                              <p:pRg st="4" end="4"/>
                                            </p:txEl>
                                          </p:spTgt>
                                        </p:tgtEl>
                                        <p:attrNameLst>
                                          <p:attrName>r</p:attrName>
                                        </p:attrNameLst>
                                      </p:cBhvr>
                                    </p:animRot>
                                    <p:animRot by="1500000">
                                      <p:cBhvr>
                                        <p:cTn id="10" dur="125" fill="hold">
                                          <p:stCondLst>
                                            <p:cond delay="375"/>
                                          </p:stCondLst>
                                        </p:cTn>
                                        <p:tgtEl>
                                          <p:spTgt spid="3">
                                            <p:txEl>
                                              <p:pRg st="4" end="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1143000"/>
            <a:ext cx="6781800" cy="4580069"/>
          </a:xfrm>
        </p:spPr>
        <p:txBody>
          <a:bodyPr>
            <a:normAutofit/>
          </a:bodyPr>
          <a:lstStyle/>
          <a:p>
            <a:pPr marL="0" indent="0" algn="just">
              <a:buNone/>
            </a:pPr>
            <a:r>
              <a:rPr lang="en-US" sz="2800" dirty="0" smtClean="0">
                <a:latin typeface="Times New Roman" pitchFamily="18" charset="0"/>
                <a:cs typeface="Times New Roman" pitchFamily="18" charset="0"/>
              </a:rPr>
              <a:t>48. </a:t>
            </a:r>
            <a:r>
              <a:rPr lang="en-US" sz="2800" dirty="0" err="1" smtClean="0">
                <a:latin typeface="Times New Roman" pitchFamily="18" charset="0"/>
                <a:cs typeface="Times New Roman" pitchFamily="18" charset="0"/>
              </a:rPr>
              <a:t>Pháp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luật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hình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sự</a:t>
            </a:r>
            <a:r>
              <a:rPr lang="en-US" sz="2800" dirty="0" smtClean="0">
                <a:latin typeface="Times New Roman" pitchFamily="18" charset="0"/>
                <a:cs typeface="Times New Roman" pitchFamily="18" charset="0"/>
              </a:rPr>
              <a:t> </a:t>
            </a:r>
            <a:r>
              <a:rPr lang="en-US" sz="2800" i="1" dirty="0" err="1" smtClean="0">
                <a:latin typeface="Times New Roman" pitchFamily="18" charset="0"/>
                <a:cs typeface="Times New Roman" pitchFamily="18" charset="0"/>
              </a:rPr>
              <a:t>quy</a:t>
            </a:r>
            <a:r>
              <a:rPr lang="en-US" sz="2800" i="1" dirty="0" smtClean="0">
                <a:latin typeface="Times New Roman" pitchFamily="18" charset="0"/>
                <a:cs typeface="Times New Roman" pitchFamily="18" charset="0"/>
              </a:rPr>
              <a:t> </a:t>
            </a:r>
            <a:r>
              <a:rPr lang="en-US" sz="2800" i="1" dirty="0" err="1" smtClean="0">
                <a:latin typeface="Times New Roman" pitchFamily="18" charset="0"/>
                <a:cs typeface="Times New Roman" pitchFamily="18" charset="0"/>
              </a:rPr>
              <a:t>định</a:t>
            </a:r>
            <a:r>
              <a:rPr lang="en-US" sz="2800" i="1"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những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hành</a:t>
            </a:r>
            <a:r>
              <a:rPr lang="en-US" sz="2800" dirty="0" smtClean="0">
                <a:latin typeface="Times New Roman" pitchFamily="18" charset="0"/>
                <a:cs typeface="Times New Roman" pitchFamily="18" charset="0"/>
              </a:rPr>
              <a:t> vi </a:t>
            </a:r>
            <a:r>
              <a:rPr lang="en-US" sz="2800" dirty="0" err="1" smtClean="0">
                <a:latin typeface="Times New Roman" pitchFamily="18" charset="0"/>
                <a:cs typeface="Times New Roman" pitchFamily="18" charset="0"/>
              </a:rPr>
              <a:t>nào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là</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tội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phạm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ngoài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những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hành</a:t>
            </a:r>
            <a:r>
              <a:rPr lang="en-US" sz="2800" dirty="0" smtClean="0">
                <a:latin typeface="Times New Roman" pitchFamily="18" charset="0"/>
                <a:cs typeface="Times New Roman" pitchFamily="18" charset="0"/>
              </a:rPr>
              <a:t> vi </a:t>
            </a:r>
            <a:r>
              <a:rPr lang="en-US" sz="2800" dirty="0" err="1" smtClean="0">
                <a:latin typeface="Times New Roman" pitchFamily="18" charset="0"/>
                <a:cs typeface="Times New Roman" pitchFamily="18" charset="0"/>
              </a:rPr>
              <a:t>đó</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thì</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không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phải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là</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tội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phạm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Điều</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này</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thể</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hiện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đặc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trưng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nào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sau</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đây</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của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pháp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luật</a:t>
            </a:r>
            <a:r>
              <a:rPr lang="en-US" sz="2800" dirty="0" smtClean="0">
                <a:latin typeface="Times New Roman" pitchFamily="18" charset="0"/>
                <a:cs typeface="Times New Roman" pitchFamily="18" charset="0"/>
              </a:rPr>
              <a:t>:</a:t>
            </a:r>
          </a:p>
          <a:p>
            <a:pPr marL="0" indent="0" algn="just">
              <a:buNone/>
            </a:pPr>
            <a:r>
              <a:rPr lang="en-US" sz="2800" dirty="0" smtClean="0">
                <a:latin typeface="Times New Roman" pitchFamily="18" charset="0"/>
                <a:cs typeface="Times New Roman" pitchFamily="18" charset="0"/>
              </a:rPr>
              <a:t>    a. </a:t>
            </a:r>
            <a:r>
              <a:rPr lang="en-US" sz="2800" dirty="0" err="1" smtClean="0">
                <a:latin typeface="Times New Roman" pitchFamily="18" charset="0"/>
                <a:cs typeface="Times New Roman" pitchFamily="18" charset="0"/>
              </a:rPr>
              <a:t>Tính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quyền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lực</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b. </a:t>
            </a:r>
            <a:r>
              <a:rPr lang="en-US" sz="2800" dirty="0" err="1" smtClean="0">
                <a:latin typeface="Times New Roman" pitchFamily="18" charset="0"/>
                <a:cs typeface="Times New Roman" pitchFamily="18" charset="0"/>
              </a:rPr>
              <a:t>Tính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quy</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phạm</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c. </a:t>
            </a:r>
            <a:r>
              <a:rPr lang="en-US" sz="2800" dirty="0" err="1" smtClean="0">
                <a:latin typeface="Times New Roman" pitchFamily="18" charset="0"/>
                <a:cs typeface="Times New Roman" pitchFamily="18" charset="0"/>
              </a:rPr>
              <a:t>Tính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xã</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hội</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d. </a:t>
            </a:r>
            <a:r>
              <a:rPr lang="en-US" sz="2800" dirty="0" err="1" smtClean="0">
                <a:latin typeface="Times New Roman" pitchFamily="18" charset="0"/>
                <a:cs typeface="Times New Roman" pitchFamily="18" charset="0"/>
              </a:rPr>
              <a:t>Tính</a:t>
            </a:r>
            <a:r>
              <a:rPr lang="en-US" sz="2800" dirty="0" smtClean="0">
                <a:latin typeface="Times New Roman" pitchFamily="18" charset="0"/>
                <a:cs typeface="Times New Roman" pitchFamily="18" charset="0"/>
              </a:rPr>
              <a:t> ý </a:t>
            </a:r>
            <a:r>
              <a:rPr lang="en-US" sz="2800" dirty="0" err="1" smtClean="0">
                <a:latin typeface="Times New Roman" pitchFamily="18" charset="0"/>
                <a:cs typeface="Times New Roman" pitchFamily="18" charset="0"/>
              </a:rPr>
              <a:t>chí</a:t>
            </a:r>
            <a:endParaRPr lang="en-US" sz="2800" dirty="0" smtClean="0">
              <a:latin typeface="Times New Roman" pitchFamily="18" charset="0"/>
              <a:cs typeface="Times New Roman" pitchFamily="18" charset="0"/>
            </a:endParaRPr>
          </a:p>
          <a:p>
            <a:pPr marL="0" indent="0" algn="just">
              <a:buNone/>
            </a:pPr>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val="333786303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mph" presetSubtype="0" fill="hold" nodeType="clickEffect">
                                  <p:stCondLst>
                                    <p:cond delay="0"/>
                                  </p:stCondLst>
                                  <p:iterate type="lt">
                                    <p:tmPct val="10000"/>
                                  </p:iterate>
                                  <p:childTnLst>
                                    <p:animMotion origin="layout" path="M 0.0 0.0 L 0.0 -0.07213" pathEditMode="relative" ptsTypes="">
                                      <p:cBhvr>
                                        <p:cTn id="6" dur="250" accel="50000" decel="50000" autoRev="1" fill="hold">
                                          <p:stCondLst>
                                            <p:cond delay="0"/>
                                          </p:stCondLst>
                                        </p:cTn>
                                        <p:tgtEl>
                                          <p:spTgt spid="3">
                                            <p:txEl>
                                              <p:pRg st="2" end="2"/>
                                            </p:txEl>
                                          </p:spTgt>
                                        </p:tgtEl>
                                        <p:attrNameLst>
                                          <p:attrName>ppt_x</p:attrName>
                                          <p:attrName>ppt_y</p:attrName>
                                        </p:attrNameLst>
                                      </p:cBhvr>
                                    </p:animMotion>
                                    <p:animRot by="1500000">
                                      <p:cBhvr>
                                        <p:cTn id="7" dur="125" fill="hold">
                                          <p:stCondLst>
                                            <p:cond delay="0"/>
                                          </p:stCondLst>
                                        </p:cTn>
                                        <p:tgtEl>
                                          <p:spTgt spid="3">
                                            <p:txEl>
                                              <p:pRg st="2" end="2"/>
                                            </p:txEl>
                                          </p:spTgt>
                                        </p:tgtEl>
                                        <p:attrNameLst>
                                          <p:attrName>r</p:attrName>
                                        </p:attrNameLst>
                                      </p:cBhvr>
                                    </p:animRot>
                                    <p:animRot by="-1500000">
                                      <p:cBhvr>
                                        <p:cTn id="8" dur="125" fill="hold">
                                          <p:stCondLst>
                                            <p:cond delay="125"/>
                                          </p:stCondLst>
                                        </p:cTn>
                                        <p:tgtEl>
                                          <p:spTgt spid="3">
                                            <p:txEl>
                                              <p:pRg st="2" end="2"/>
                                            </p:txEl>
                                          </p:spTgt>
                                        </p:tgtEl>
                                        <p:attrNameLst>
                                          <p:attrName>r</p:attrName>
                                        </p:attrNameLst>
                                      </p:cBhvr>
                                    </p:animRot>
                                    <p:animRot by="-1500000">
                                      <p:cBhvr>
                                        <p:cTn id="9" dur="125" fill="hold">
                                          <p:stCondLst>
                                            <p:cond delay="250"/>
                                          </p:stCondLst>
                                        </p:cTn>
                                        <p:tgtEl>
                                          <p:spTgt spid="3">
                                            <p:txEl>
                                              <p:pRg st="2" end="2"/>
                                            </p:txEl>
                                          </p:spTgt>
                                        </p:tgtEl>
                                        <p:attrNameLst>
                                          <p:attrName>r</p:attrName>
                                        </p:attrNameLst>
                                      </p:cBhvr>
                                    </p:animRot>
                                    <p:animRot by="1500000">
                                      <p:cBhvr>
                                        <p:cTn id="10" dur="125" fill="hold">
                                          <p:stCondLst>
                                            <p:cond delay="375"/>
                                          </p:stCondLst>
                                        </p:cTn>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66800" y="1143000"/>
            <a:ext cx="6858000" cy="4580069"/>
          </a:xfrm>
        </p:spPr>
        <p:txBody>
          <a:bodyPr>
            <a:normAutofit/>
          </a:bodyPr>
          <a:lstStyle/>
          <a:p>
            <a:pPr marL="0" indent="0" algn="just">
              <a:buNone/>
            </a:pPr>
            <a:r>
              <a:rPr lang="en-US" sz="2800" dirty="0" smtClean="0">
                <a:latin typeface="Times New Roman" pitchFamily="18" charset="0"/>
                <a:cs typeface="Times New Roman" pitchFamily="18" charset="0"/>
              </a:rPr>
              <a:t>49. </a:t>
            </a:r>
            <a:r>
              <a:rPr lang="en-US" sz="2800" dirty="0" err="1" smtClean="0">
                <a:latin typeface="Times New Roman" pitchFamily="18" charset="0"/>
                <a:cs typeface="Times New Roman" pitchFamily="18" charset="0"/>
              </a:rPr>
              <a:t>Hình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thức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chính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thể</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cộng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hòa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có</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những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biến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thể</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sau</a:t>
            </a:r>
            <a:r>
              <a:rPr lang="en-US" sz="2800" dirty="0" smtClean="0">
                <a:latin typeface="Times New Roman" pitchFamily="18" charset="0"/>
                <a:cs typeface="Times New Roman" pitchFamily="18" charset="0"/>
              </a:rPr>
              <a:t>:</a:t>
            </a:r>
          </a:p>
          <a:p>
            <a:pPr marL="0" indent="0" algn="just">
              <a:buNone/>
            </a:pPr>
            <a:r>
              <a:rPr lang="en-US" sz="2800" dirty="0" smtClean="0">
                <a:latin typeface="Times New Roman" pitchFamily="18" charset="0"/>
                <a:cs typeface="Times New Roman" pitchFamily="18" charset="0"/>
              </a:rPr>
              <a:t>    a. </a:t>
            </a:r>
            <a:r>
              <a:rPr lang="en-US" sz="2800" dirty="0" err="1" smtClean="0">
                <a:latin typeface="Times New Roman" pitchFamily="18" charset="0"/>
                <a:cs typeface="Times New Roman" pitchFamily="18" charset="0"/>
              </a:rPr>
              <a:t>cộng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hòa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tuyệt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đối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và</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cộng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hòa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hạn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chế</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b. </a:t>
            </a:r>
            <a:r>
              <a:rPr lang="en-US" sz="2800" dirty="0" err="1" smtClean="0">
                <a:latin typeface="Times New Roman" pitchFamily="18" charset="0"/>
                <a:cs typeface="Times New Roman" pitchFamily="18" charset="0"/>
              </a:rPr>
              <a:t>cộng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hòa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đại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nghị</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và</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cộng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hòa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hạn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chế</a:t>
            </a:r>
            <a:r>
              <a:rPr lang="en-US" sz="2800" dirty="0" smtClean="0">
                <a:latin typeface="Times New Roman" pitchFamily="18" charset="0"/>
                <a:cs typeface="Times New Roman" pitchFamily="18" charset="0"/>
              </a:rPr>
              <a:t> </a:t>
            </a:r>
          </a:p>
          <a:p>
            <a:pPr marL="0" indent="0" algn="just">
              <a:buNone/>
            </a:pPr>
            <a:r>
              <a:rPr lang="en-US" sz="2800" dirty="0" smtClean="0">
                <a:latin typeface="Times New Roman" pitchFamily="18" charset="0"/>
                <a:cs typeface="Times New Roman" pitchFamily="18" charset="0"/>
              </a:rPr>
              <a:t>    c. </a:t>
            </a:r>
            <a:r>
              <a:rPr lang="en-US" sz="2800" dirty="0" err="1" smtClean="0">
                <a:latin typeface="Times New Roman" pitchFamily="18" charset="0"/>
                <a:cs typeface="Times New Roman" pitchFamily="18" charset="0"/>
              </a:rPr>
              <a:t>cộng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hòa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tổng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thống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và</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cộng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hòa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quý</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tộc</a:t>
            </a:r>
            <a:r>
              <a:rPr lang="en-US" sz="2800" dirty="0" smtClean="0">
                <a:latin typeface="Times New Roman" pitchFamily="18" charset="0"/>
                <a:cs typeface="Times New Roman" pitchFamily="18" charset="0"/>
              </a:rPr>
              <a:t> </a:t>
            </a:r>
          </a:p>
          <a:p>
            <a:pPr marL="0" indent="0" algn="just">
              <a:buNone/>
            </a:pPr>
            <a:r>
              <a:rPr lang="en-US" sz="2800" dirty="0" smtClean="0">
                <a:latin typeface="Times New Roman" pitchFamily="18" charset="0"/>
                <a:cs typeface="Times New Roman" pitchFamily="18" charset="0"/>
              </a:rPr>
              <a:t>    d. </a:t>
            </a:r>
            <a:r>
              <a:rPr lang="en-US" sz="2800" dirty="0" err="1" smtClean="0">
                <a:latin typeface="Times New Roman" pitchFamily="18" charset="0"/>
                <a:cs typeface="Times New Roman" pitchFamily="18" charset="0"/>
              </a:rPr>
              <a:t>cộng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hòa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đại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nghị</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và</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cộng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hòa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tổng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thống</a:t>
            </a:r>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val="164350022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mph" presetSubtype="0" fill="hold" nodeType="clickEffect">
                                  <p:stCondLst>
                                    <p:cond delay="0"/>
                                  </p:stCondLst>
                                  <p:iterate type="lt">
                                    <p:tmPct val="10000"/>
                                  </p:iterate>
                                  <p:childTnLst>
                                    <p:animMotion origin="layout" path="M 0.0 0.0 L 0.0 -0.07213" pathEditMode="relative" ptsTypes="">
                                      <p:cBhvr>
                                        <p:cTn id="6" dur="250" accel="50000" decel="50000" autoRev="1" fill="hold">
                                          <p:stCondLst>
                                            <p:cond delay="0"/>
                                          </p:stCondLst>
                                        </p:cTn>
                                        <p:tgtEl>
                                          <p:spTgt spid="3">
                                            <p:txEl>
                                              <p:pRg st="4" end="4"/>
                                            </p:txEl>
                                          </p:spTgt>
                                        </p:tgtEl>
                                        <p:attrNameLst>
                                          <p:attrName>ppt_x</p:attrName>
                                          <p:attrName>ppt_y</p:attrName>
                                        </p:attrNameLst>
                                      </p:cBhvr>
                                    </p:animMotion>
                                    <p:animRot by="1500000">
                                      <p:cBhvr>
                                        <p:cTn id="7" dur="125" fill="hold">
                                          <p:stCondLst>
                                            <p:cond delay="0"/>
                                          </p:stCondLst>
                                        </p:cTn>
                                        <p:tgtEl>
                                          <p:spTgt spid="3">
                                            <p:txEl>
                                              <p:pRg st="4" end="4"/>
                                            </p:txEl>
                                          </p:spTgt>
                                        </p:tgtEl>
                                        <p:attrNameLst>
                                          <p:attrName>r</p:attrName>
                                        </p:attrNameLst>
                                      </p:cBhvr>
                                    </p:animRot>
                                    <p:animRot by="-1500000">
                                      <p:cBhvr>
                                        <p:cTn id="8" dur="125" fill="hold">
                                          <p:stCondLst>
                                            <p:cond delay="125"/>
                                          </p:stCondLst>
                                        </p:cTn>
                                        <p:tgtEl>
                                          <p:spTgt spid="3">
                                            <p:txEl>
                                              <p:pRg st="4" end="4"/>
                                            </p:txEl>
                                          </p:spTgt>
                                        </p:tgtEl>
                                        <p:attrNameLst>
                                          <p:attrName>r</p:attrName>
                                        </p:attrNameLst>
                                      </p:cBhvr>
                                    </p:animRot>
                                    <p:animRot by="-1500000">
                                      <p:cBhvr>
                                        <p:cTn id="9" dur="125" fill="hold">
                                          <p:stCondLst>
                                            <p:cond delay="250"/>
                                          </p:stCondLst>
                                        </p:cTn>
                                        <p:tgtEl>
                                          <p:spTgt spid="3">
                                            <p:txEl>
                                              <p:pRg st="4" end="4"/>
                                            </p:txEl>
                                          </p:spTgt>
                                        </p:tgtEl>
                                        <p:attrNameLst>
                                          <p:attrName>r</p:attrName>
                                        </p:attrNameLst>
                                      </p:cBhvr>
                                    </p:animRot>
                                    <p:animRot by="1500000">
                                      <p:cBhvr>
                                        <p:cTn id="10" dur="125" fill="hold">
                                          <p:stCondLst>
                                            <p:cond delay="375"/>
                                          </p:stCondLst>
                                        </p:cTn>
                                        <p:tgtEl>
                                          <p:spTgt spid="3">
                                            <p:txEl>
                                              <p:pRg st="4" end="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1143000"/>
            <a:ext cx="6934200" cy="4580069"/>
          </a:xfrm>
        </p:spPr>
        <p:txBody>
          <a:bodyPr>
            <a:normAutofit/>
          </a:bodyPr>
          <a:lstStyle/>
          <a:p>
            <a:pPr marL="0" indent="0" algn="just">
              <a:buNone/>
            </a:pPr>
            <a:r>
              <a:rPr lang="en-US" sz="2800" dirty="0" smtClean="0">
                <a:latin typeface="Times New Roman" pitchFamily="18" charset="0"/>
                <a:cs typeface="Times New Roman" pitchFamily="18" charset="0"/>
              </a:rPr>
              <a:t>50. </a:t>
            </a:r>
            <a:r>
              <a:rPr lang="en-US" sz="2800" dirty="0" err="1" smtClean="0">
                <a:latin typeface="Times New Roman" pitchFamily="18" charset="0"/>
                <a:cs typeface="Times New Roman" pitchFamily="18" charset="0"/>
              </a:rPr>
              <a:t>Nhận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định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nào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sau</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đây</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không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đúng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về</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tập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quán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pháp</a:t>
            </a:r>
            <a:r>
              <a:rPr lang="en-US" sz="2800" dirty="0" smtClean="0">
                <a:latin typeface="Times New Roman" pitchFamily="18" charset="0"/>
                <a:cs typeface="Times New Roman" pitchFamily="18" charset="0"/>
              </a:rPr>
              <a:t>:</a:t>
            </a:r>
          </a:p>
          <a:p>
            <a:pPr marL="0" indent="0" algn="just">
              <a:buNone/>
            </a:pPr>
            <a:r>
              <a:rPr lang="en-US" sz="2800" dirty="0" smtClean="0">
                <a:latin typeface="Times New Roman" pitchFamily="18" charset="0"/>
                <a:cs typeface="Times New Roman" pitchFamily="18" charset="0"/>
              </a:rPr>
              <a:t>    a. </a:t>
            </a:r>
            <a:r>
              <a:rPr lang="en-US" sz="2800" dirty="0" err="1" smtClean="0">
                <a:latin typeface="Times New Roman" pitchFamily="18" charset="0"/>
                <a:cs typeface="Times New Roman" pitchFamily="18" charset="0"/>
              </a:rPr>
              <a:t>tập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quán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pháp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là</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tập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quán</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b. </a:t>
            </a:r>
            <a:r>
              <a:rPr lang="en-US" sz="2800" dirty="0" err="1" smtClean="0">
                <a:latin typeface="Times New Roman" pitchFamily="18" charset="0"/>
                <a:cs typeface="Times New Roman" pitchFamily="18" charset="0"/>
              </a:rPr>
              <a:t>tập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quán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pháp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là</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pháp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luật</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c. </a:t>
            </a:r>
            <a:r>
              <a:rPr lang="en-US" sz="2800" dirty="0" err="1" smtClean="0">
                <a:latin typeface="Times New Roman" pitchFamily="18" charset="0"/>
                <a:cs typeface="Times New Roman" pitchFamily="18" charset="0"/>
              </a:rPr>
              <a:t>tập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quán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pháp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được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đảm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bảo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thực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hiện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bằng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cưỡng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chế</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nhà</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nước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và</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dư</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luận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xã</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hội</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d. </a:t>
            </a:r>
            <a:r>
              <a:rPr lang="en-US" sz="2800" dirty="0" err="1" smtClean="0">
                <a:latin typeface="Times New Roman" pitchFamily="18" charset="0"/>
                <a:cs typeface="Times New Roman" pitchFamily="18" charset="0"/>
              </a:rPr>
              <a:t>tập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quán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pháp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được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sử</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dụng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phổ</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biến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trong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nhà</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nước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xã</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hội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chủ</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nghĩa</a:t>
            </a:r>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val="165647345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mph" presetSubtype="0" fill="hold" nodeType="clickEffect">
                                  <p:stCondLst>
                                    <p:cond delay="0"/>
                                  </p:stCondLst>
                                  <p:iterate type="lt">
                                    <p:tmPct val="10000"/>
                                  </p:iterate>
                                  <p:childTnLst>
                                    <p:animMotion origin="layout" path="M 0.0 0.0 L 0.0 -0.07213" pathEditMode="relative" ptsTypes="">
                                      <p:cBhvr>
                                        <p:cTn id="6" dur="250" accel="50000" decel="50000" autoRev="1" fill="hold">
                                          <p:stCondLst>
                                            <p:cond delay="0"/>
                                          </p:stCondLst>
                                        </p:cTn>
                                        <p:tgtEl>
                                          <p:spTgt spid="3">
                                            <p:txEl>
                                              <p:pRg st="4" end="4"/>
                                            </p:txEl>
                                          </p:spTgt>
                                        </p:tgtEl>
                                        <p:attrNameLst>
                                          <p:attrName>ppt_x</p:attrName>
                                          <p:attrName>ppt_y</p:attrName>
                                        </p:attrNameLst>
                                      </p:cBhvr>
                                    </p:animMotion>
                                    <p:animRot by="1500000">
                                      <p:cBhvr>
                                        <p:cTn id="7" dur="125" fill="hold">
                                          <p:stCondLst>
                                            <p:cond delay="0"/>
                                          </p:stCondLst>
                                        </p:cTn>
                                        <p:tgtEl>
                                          <p:spTgt spid="3">
                                            <p:txEl>
                                              <p:pRg st="4" end="4"/>
                                            </p:txEl>
                                          </p:spTgt>
                                        </p:tgtEl>
                                        <p:attrNameLst>
                                          <p:attrName>r</p:attrName>
                                        </p:attrNameLst>
                                      </p:cBhvr>
                                    </p:animRot>
                                    <p:animRot by="-1500000">
                                      <p:cBhvr>
                                        <p:cTn id="8" dur="125" fill="hold">
                                          <p:stCondLst>
                                            <p:cond delay="125"/>
                                          </p:stCondLst>
                                        </p:cTn>
                                        <p:tgtEl>
                                          <p:spTgt spid="3">
                                            <p:txEl>
                                              <p:pRg st="4" end="4"/>
                                            </p:txEl>
                                          </p:spTgt>
                                        </p:tgtEl>
                                        <p:attrNameLst>
                                          <p:attrName>r</p:attrName>
                                        </p:attrNameLst>
                                      </p:cBhvr>
                                    </p:animRot>
                                    <p:animRot by="-1500000">
                                      <p:cBhvr>
                                        <p:cTn id="9" dur="125" fill="hold">
                                          <p:stCondLst>
                                            <p:cond delay="250"/>
                                          </p:stCondLst>
                                        </p:cTn>
                                        <p:tgtEl>
                                          <p:spTgt spid="3">
                                            <p:txEl>
                                              <p:pRg st="4" end="4"/>
                                            </p:txEl>
                                          </p:spTgt>
                                        </p:tgtEl>
                                        <p:attrNameLst>
                                          <p:attrName>r</p:attrName>
                                        </p:attrNameLst>
                                      </p:cBhvr>
                                    </p:animRot>
                                    <p:animRot by="1500000">
                                      <p:cBhvr>
                                        <p:cTn id="10" dur="125" fill="hold">
                                          <p:stCondLst>
                                            <p:cond delay="375"/>
                                          </p:stCondLst>
                                        </p:cTn>
                                        <p:tgtEl>
                                          <p:spTgt spid="3">
                                            <p:txEl>
                                              <p:pRg st="4" end="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990600"/>
            <a:ext cx="6858000" cy="4732469"/>
          </a:xfrm>
        </p:spPr>
        <p:txBody>
          <a:bodyPr>
            <a:normAutofit/>
          </a:bodyPr>
          <a:lstStyle/>
          <a:p>
            <a:pPr marL="0" indent="0" algn="just">
              <a:buNone/>
            </a:pPr>
            <a:r>
              <a:rPr lang="en-US" sz="2800" dirty="0" smtClean="0">
                <a:latin typeface="Times New Roman" pitchFamily="18" charset="0"/>
                <a:cs typeface="Times New Roman" pitchFamily="18" charset="0"/>
              </a:rPr>
              <a:t>51</a:t>
            </a:r>
            <a:r>
              <a:rPr lang="en-US" sz="2800" smtClean="0">
                <a:latin typeface="Times New Roman" pitchFamily="18" charset="0"/>
                <a:cs typeface="Times New Roman" pitchFamily="18" charset="0"/>
              </a:rPr>
              <a:t>. “</a:t>
            </a:r>
            <a:r>
              <a:rPr lang="vi-VN" sz="2800" smtClean="0">
                <a:latin typeface="Times New Roman" pitchFamily="18" charset="0"/>
                <a:cs typeface="Times New Roman" pitchFamily="18" charset="0"/>
              </a:rPr>
              <a:t>Trường </a:t>
            </a:r>
            <a:r>
              <a:rPr lang="vi-VN" sz="2800" dirty="0">
                <a:latin typeface="Times New Roman" pitchFamily="18" charset="0"/>
                <a:cs typeface="Times New Roman" pitchFamily="18" charset="0"/>
              </a:rPr>
              <a:t>hợp bên bán giao thừa hàng thì bên mua có quyền từ chối hoặc chấp nhận số hàng thừa </a:t>
            </a:r>
            <a:r>
              <a:rPr lang="vi-VN" sz="2800" dirty="0" smtClean="0">
                <a:latin typeface="Times New Roman" pitchFamily="18" charset="0"/>
                <a:cs typeface="Times New Roman" pitchFamily="18" charset="0"/>
              </a:rPr>
              <a:t>đó</a:t>
            </a:r>
            <a:r>
              <a:rPr lang="en-US" sz="2800" dirty="0" smtClean="0">
                <a:latin typeface="Times New Roman" pitchFamily="18" charset="0"/>
                <a:cs typeface="Times New Roman" pitchFamily="18" charset="0"/>
              </a:rPr>
              <a:t>”.</a:t>
            </a:r>
          </a:p>
          <a:p>
            <a:pPr marL="0" indent="0" algn="just">
              <a:buNone/>
            </a:pPr>
            <a:r>
              <a:rPr lang="en-US" sz="2800" dirty="0" err="1" smtClean="0">
                <a:latin typeface="Times New Roman" pitchFamily="18" charset="0"/>
                <a:cs typeface="Times New Roman" pitchFamily="18" charset="0"/>
              </a:rPr>
              <a:t>Quy</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phạm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pháp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luật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trên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là</a:t>
            </a:r>
            <a:r>
              <a:rPr lang="en-US" sz="2800" dirty="0" smtClean="0">
                <a:latin typeface="Times New Roman" pitchFamily="18" charset="0"/>
                <a:cs typeface="Times New Roman" pitchFamily="18" charset="0"/>
              </a:rPr>
              <a:t>:</a:t>
            </a:r>
          </a:p>
          <a:p>
            <a:pPr marL="0" indent="0" algn="just">
              <a:buNone/>
            </a:pPr>
            <a:r>
              <a:rPr lang="en-US" sz="2800" dirty="0" smtClean="0">
                <a:latin typeface="Times New Roman" pitchFamily="18" charset="0"/>
                <a:cs typeface="Times New Roman" pitchFamily="18" charset="0"/>
              </a:rPr>
              <a:t>    a. </a:t>
            </a:r>
            <a:r>
              <a:rPr lang="en-US" sz="2800" dirty="0" err="1" smtClean="0">
                <a:latin typeface="Times New Roman" pitchFamily="18" charset="0"/>
                <a:cs typeface="Times New Roman" pitchFamily="18" charset="0"/>
              </a:rPr>
              <a:t>Quy</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phạm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định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nghĩa</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b. </a:t>
            </a:r>
            <a:r>
              <a:rPr lang="en-US" sz="2800" dirty="0" err="1" smtClean="0">
                <a:latin typeface="Times New Roman" pitchFamily="18" charset="0"/>
                <a:cs typeface="Times New Roman" pitchFamily="18" charset="0"/>
              </a:rPr>
              <a:t>Quy</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phạm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trao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quyền</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c. </a:t>
            </a:r>
            <a:r>
              <a:rPr lang="en-US" sz="2800" dirty="0" err="1" smtClean="0">
                <a:latin typeface="Times New Roman" pitchFamily="18" charset="0"/>
                <a:cs typeface="Times New Roman" pitchFamily="18" charset="0"/>
              </a:rPr>
              <a:t>Quy</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phạm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bắt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buộc</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d. </a:t>
            </a:r>
            <a:r>
              <a:rPr lang="en-US" sz="2800" dirty="0" err="1" smtClean="0">
                <a:latin typeface="Times New Roman" pitchFamily="18" charset="0"/>
                <a:cs typeface="Times New Roman" pitchFamily="18" charset="0"/>
              </a:rPr>
              <a:t>Quy</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phạm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cấm</a:t>
            </a:r>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val="69342656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mph" presetSubtype="0" fill="hold" nodeType="clickEffect">
                                  <p:stCondLst>
                                    <p:cond delay="0"/>
                                  </p:stCondLst>
                                  <p:iterate type="lt">
                                    <p:tmPct val="10000"/>
                                  </p:iterate>
                                  <p:childTnLst>
                                    <p:animMotion origin="layout" path="M 0.0 0.0 L 0.0 -0.07213" pathEditMode="relative" ptsTypes="">
                                      <p:cBhvr>
                                        <p:cTn id="6" dur="250" accel="50000" decel="50000" autoRev="1" fill="hold">
                                          <p:stCondLst>
                                            <p:cond delay="0"/>
                                          </p:stCondLst>
                                        </p:cTn>
                                        <p:tgtEl>
                                          <p:spTgt spid="3">
                                            <p:txEl>
                                              <p:pRg st="3" end="3"/>
                                            </p:txEl>
                                          </p:spTgt>
                                        </p:tgtEl>
                                        <p:attrNameLst>
                                          <p:attrName>ppt_x</p:attrName>
                                          <p:attrName>ppt_y</p:attrName>
                                        </p:attrNameLst>
                                      </p:cBhvr>
                                    </p:animMotion>
                                    <p:animRot by="1500000">
                                      <p:cBhvr>
                                        <p:cTn id="7" dur="125" fill="hold">
                                          <p:stCondLst>
                                            <p:cond delay="0"/>
                                          </p:stCondLst>
                                        </p:cTn>
                                        <p:tgtEl>
                                          <p:spTgt spid="3">
                                            <p:txEl>
                                              <p:pRg st="3" end="3"/>
                                            </p:txEl>
                                          </p:spTgt>
                                        </p:tgtEl>
                                        <p:attrNameLst>
                                          <p:attrName>r</p:attrName>
                                        </p:attrNameLst>
                                      </p:cBhvr>
                                    </p:animRot>
                                    <p:animRot by="-1500000">
                                      <p:cBhvr>
                                        <p:cTn id="8" dur="125" fill="hold">
                                          <p:stCondLst>
                                            <p:cond delay="125"/>
                                          </p:stCondLst>
                                        </p:cTn>
                                        <p:tgtEl>
                                          <p:spTgt spid="3">
                                            <p:txEl>
                                              <p:pRg st="3" end="3"/>
                                            </p:txEl>
                                          </p:spTgt>
                                        </p:tgtEl>
                                        <p:attrNameLst>
                                          <p:attrName>r</p:attrName>
                                        </p:attrNameLst>
                                      </p:cBhvr>
                                    </p:animRot>
                                    <p:animRot by="-1500000">
                                      <p:cBhvr>
                                        <p:cTn id="9" dur="125" fill="hold">
                                          <p:stCondLst>
                                            <p:cond delay="250"/>
                                          </p:stCondLst>
                                        </p:cTn>
                                        <p:tgtEl>
                                          <p:spTgt spid="3">
                                            <p:txEl>
                                              <p:pRg st="3" end="3"/>
                                            </p:txEl>
                                          </p:spTgt>
                                        </p:tgtEl>
                                        <p:attrNameLst>
                                          <p:attrName>r</p:attrName>
                                        </p:attrNameLst>
                                      </p:cBhvr>
                                    </p:animRot>
                                    <p:animRot by="1500000">
                                      <p:cBhvr>
                                        <p:cTn id="10" dur="125" fill="hold">
                                          <p:stCondLst>
                                            <p:cond delay="375"/>
                                          </p:stCondLst>
                                        </p:cTn>
                                        <p:tgtEl>
                                          <p:spTgt spid="3">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1143000"/>
            <a:ext cx="6858000" cy="4580069"/>
          </a:xfrm>
        </p:spPr>
        <p:txBody>
          <a:bodyPr>
            <a:normAutofit/>
          </a:bodyPr>
          <a:lstStyle/>
          <a:p>
            <a:pPr marL="0" indent="0" algn="just">
              <a:buNone/>
            </a:pPr>
            <a:r>
              <a:rPr lang="en-US" sz="2800" dirty="0" smtClean="0">
                <a:latin typeface="Times New Roman" pitchFamily="18" charset="0"/>
                <a:cs typeface="Times New Roman" pitchFamily="18" charset="0"/>
              </a:rPr>
              <a:t>52. </a:t>
            </a:r>
            <a:r>
              <a:rPr lang="en-US" sz="2800" dirty="0" err="1" smtClean="0">
                <a:latin typeface="Times New Roman" pitchFamily="18" charset="0"/>
                <a:cs typeface="Times New Roman" pitchFamily="18" charset="0"/>
              </a:rPr>
              <a:t>Ông</a:t>
            </a:r>
            <a:r>
              <a:rPr lang="en-US" sz="2800" dirty="0" smtClean="0">
                <a:latin typeface="Times New Roman" pitchFamily="18" charset="0"/>
                <a:cs typeface="Times New Roman" pitchFamily="18" charset="0"/>
              </a:rPr>
              <a:t> A </a:t>
            </a:r>
            <a:r>
              <a:rPr lang="en-US" sz="2800" dirty="0" err="1" smtClean="0">
                <a:latin typeface="Times New Roman" pitchFamily="18" charset="0"/>
                <a:cs typeface="Times New Roman" pitchFamily="18" charset="0"/>
              </a:rPr>
              <a:t>vận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chuyển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trái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phép</a:t>
            </a:r>
            <a:r>
              <a:rPr lang="en-US" sz="2800" dirty="0" smtClean="0">
                <a:latin typeface="Times New Roman" pitchFamily="18" charset="0"/>
                <a:cs typeface="Times New Roman" pitchFamily="18" charset="0"/>
              </a:rPr>
              <a:t> 100gam heroin </a:t>
            </a:r>
            <a:r>
              <a:rPr lang="en-US" sz="2800" dirty="0" err="1" smtClean="0">
                <a:latin typeface="Times New Roman" pitchFamily="18" charset="0"/>
                <a:cs typeface="Times New Roman" pitchFamily="18" charset="0"/>
              </a:rPr>
              <a:t>từ</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Lào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về</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Việt</a:t>
            </a:r>
            <a:r>
              <a:rPr lang="en-US" sz="2800" dirty="0" smtClean="0">
                <a:latin typeface="Times New Roman" pitchFamily="18" charset="0"/>
                <a:cs typeface="Times New Roman" pitchFamily="18" charset="0"/>
              </a:rPr>
              <a:t> Nam. </a:t>
            </a:r>
            <a:r>
              <a:rPr lang="en-US" sz="2800" dirty="0" err="1" smtClean="0">
                <a:latin typeface="Times New Roman" pitchFamily="18" charset="0"/>
                <a:cs typeface="Times New Roman" pitchFamily="18" charset="0"/>
              </a:rPr>
              <a:t>Ông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bị</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kết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án</a:t>
            </a:r>
            <a:r>
              <a:rPr lang="en-US" sz="2800" dirty="0" smtClean="0">
                <a:latin typeface="Times New Roman" pitchFamily="18" charset="0"/>
                <a:cs typeface="Times New Roman" pitchFamily="18" charset="0"/>
              </a:rPr>
              <a:t> 7 </a:t>
            </a:r>
            <a:r>
              <a:rPr lang="en-US" sz="2800" dirty="0" err="1" smtClean="0">
                <a:latin typeface="Times New Roman" pitchFamily="18" charset="0"/>
                <a:cs typeface="Times New Roman" pitchFamily="18" charset="0"/>
              </a:rPr>
              <a:t>năm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tù</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giam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Hành</a:t>
            </a:r>
            <a:r>
              <a:rPr lang="en-US" sz="2800" dirty="0" smtClean="0">
                <a:latin typeface="Times New Roman" pitchFamily="18" charset="0"/>
                <a:cs typeface="Times New Roman" pitchFamily="18" charset="0"/>
              </a:rPr>
              <a:t> vi </a:t>
            </a:r>
            <a:r>
              <a:rPr lang="en-US" sz="2800" dirty="0" err="1" smtClean="0">
                <a:latin typeface="Times New Roman" pitchFamily="18" charset="0"/>
                <a:cs typeface="Times New Roman" pitchFamily="18" charset="0"/>
              </a:rPr>
              <a:t>vi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phạm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pháp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luật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của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ông</a:t>
            </a:r>
            <a:r>
              <a:rPr lang="en-US" sz="2800" dirty="0" smtClean="0">
                <a:latin typeface="Times New Roman" pitchFamily="18" charset="0"/>
                <a:cs typeface="Times New Roman" pitchFamily="18" charset="0"/>
              </a:rPr>
              <a:t> A </a:t>
            </a:r>
            <a:r>
              <a:rPr lang="en-US" sz="2800" dirty="0" err="1" smtClean="0">
                <a:latin typeface="Times New Roman" pitchFamily="18" charset="0"/>
                <a:cs typeface="Times New Roman" pitchFamily="18" charset="0"/>
              </a:rPr>
              <a:t>là</a:t>
            </a:r>
            <a:r>
              <a:rPr lang="en-US" sz="2800" dirty="0" smtClean="0">
                <a:latin typeface="Times New Roman" pitchFamily="18" charset="0"/>
                <a:cs typeface="Times New Roman" pitchFamily="18" charset="0"/>
              </a:rPr>
              <a:t>:</a:t>
            </a:r>
          </a:p>
          <a:p>
            <a:pPr marL="0" indent="0" algn="just">
              <a:buNone/>
            </a:pPr>
            <a:r>
              <a:rPr lang="en-US" sz="2800" dirty="0" smtClean="0">
                <a:latin typeface="Times New Roman" pitchFamily="18" charset="0"/>
                <a:cs typeface="Times New Roman" pitchFamily="18" charset="0"/>
              </a:rPr>
              <a:t>    a. Vi </a:t>
            </a:r>
            <a:r>
              <a:rPr lang="en-US" sz="2800" dirty="0" err="1" smtClean="0">
                <a:latin typeface="Times New Roman" pitchFamily="18" charset="0"/>
                <a:cs typeface="Times New Roman" pitchFamily="18" charset="0"/>
              </a:rPr>
              <a:t>phạm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hành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chính</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b. Vi </a:t>
            </a:r>
            <a:r>
              <a:rPr lang="en-US" sz="2800" dirty="0" err="1" smtClean="0">
                <a:latin typeface="Times New Roman" pitchFamily="18" charset="0"/>
                <a:cs typeface="Times New Roman" pitchFamily="18" charset="0"/>
              </a:rPr>
              <a:t>phạm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hình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sự</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c. Vi </a:t>
            </a:r>
            <a:r>
              <a:rPr lang="en-US" sz="2800" dirty="0" err="1" smtClean="0">
                <a:latin typeface="Times New Roman" pitchFamily="18" charset="0"/>
                <a:cs typeface="Times New Roman" pitchFamily="18" charset="0"/>
              </a:rPr>
              <a:t>phạm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dân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sự</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d. Vi </a:t>
            </a:r>
            <a:r>
              <a:rPr lang="en-US" sz="2800" dirty="0" err="1" smtClean="0">
                <a:latin typeface="Times New Roman" pitchFamily="18" charset="0"/>
                <a:cs typeface="Times New Roman" pitchFamily="18" charset="0"/>
              </a:rPr>
              <a:t>phạm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kỷ</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luật</a:t>
            </a:r>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val="106400110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mph" presetSubtype="0" fill="hold" nodeType="clickEffect">
                                  <p:stCondLst>
                                    <p:cond delay="0"/>
                                  </p:stCondLst>
                                  <p:iterate type="lt">
                                    <p:tmPct val="10000"/>
                                  </p:iterate>
                                  <p:childTnLst>
                                    <p:animMotion origin="layout" path="M 0.0 0.0 L 0.0 -0.07213" pathEditMode="relative" ptsTypes="">
                                      <p:cBhvr>
                                        <p:cTn id="6" dur="250" accel="50000" decel="50000" autoRev="1" fill="hold">
                                          <p:stCondLst>
                                            <p:cond delay="0"/>
                                          </p:stCondLst>
                                        </p:cTn>
                                        <p:tgtEl>
                                          <p:spTgt spid="3">
                                            <p:txEl>
                                              <p:pRg st="2" end="2"/>
                                            </p:txEl>
                                          </p:spTgt>
                                        </p:tgtEl>
                                        <p:attrNameLst>
                                          <p:attrName>ppt_x</p:attrName>
                                          <p:attrName>ppt_y</p:attrName>
                                        </p:attrNameLst>
                                      </p:cBhvr>
                                    </p:animMotion>
                                    <p:animRot by="1500000">
                                      <p:cBhvr>
                                        <p:cTn id="7" dur="125" fill="hold">
                                          <p:stCondLst>
                                            <p:cond delay="0"/>
                                          </p:stCondLst>
                                        </p:cTn>
                                        <p:tgtEl>
                                          <p:spTgt spid="3">
                                            <p:txEl>
                                              <p:pRg st="2" end="2"/>
                                            </p:txEl>
                                          </p:spTgt>
                                        </p:tgtEl>
                                        <p:attrNameLst>
                                          <p:attrName>r</p:attrName>
                                        </p:attrNameLst>
                                      </p:cBhvr>
                                    </p:animRot>
                                    <p:animRot by="-1500000">
                                      <p:cBhvr>
                                        <p:cTn id="8" dur="125" fill="hold">
                                          <p:stCondLst>
                                            <p:cond delay="125"/>
                                          </p:stCondLst>
                                        </p:cTn>
                                        <p:tgtEl>
                                          <p:spTgt spid="3">
                                            <p:txEl>
                                              <p:pRg st="2" end="2"/>
                                            </p:txEl>
                                          </p:spTgt>
                                        </p:tgtEl>
                                        <p:attrNameLst>
                                          <p:attrName>r</p:attrName>
                                        </p:attrNameLst>
                                      </p:cBhvr>
                                    </p:animRot>
                                    <p:animRot by="-1500000">
                                      <p:cBhvr>
                                        <p:cTn id="9" dur="125" fill="hold">
                                          <p:stCondLst>
                                            <p:cond delay="250"/>
                                          </p:stCondLst>
                                        </p:cTn>
                                        <p:tgtEl>
                                          <p:spTgt spid="3">
                                            <p:txEl>
                                              <p:pRg st="2" end="2"/>
                                            </p:txEl>
                                          </p:spTgt>
                                        </p:tgtEl>
                                        <p:attrNameLst>
                                          <p:attrName>r</p:attrName>
                                        </p:attrNameLst>
                                      </p:cBhvr>
                                    </p:animRot>
                                    <p:animRot by="1500000">
                                      <p:cBhvr>
                                        <p:cTn id="10" dur="125" fill="hold">
                                          <p:stCondLst>
                                            <p:cond delay="375"/>
                                          </p:stCondLst>
                                        </p:cTn>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1295400"/>
            <a:ext cx="6781800" cy="4427669"/>
          </a:xfrm>
        </p:spPr>
        <p:txBody>
          <a:bodyPr/>
          <a:lstStyle/>
          <a:p>
            <a:pPr marL="0" lvl="0" indent="0" algn="just">
              <a:buNone/>
            </a:pPr>
            <a:r>
              <a:rPr lang="en-US" sz="2800" dirty="0" smtClean="0">
                <a:latin typeface="Times New Roman" pitchFamily="18" charset="0"/>
                <a:cs typeface="Times New Roman" pitchFamily="18" charset="0"/>
              </a:rPr>
              <a:t>53. </a:t>
            </a:r>
            <a:r>
              <a:rPr lang="en-US" sz="2800" dirty="0" err="1" smtClean="0">
                <a:latin typeface="Times New Roman" pitchFamily="18" charset="0"/>
                <a:cs typeface="Times New Roman" pitchFamily="18" charset="0"/>
              </a:rPr>
              <a:t>Hình</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thức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chính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thể</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quân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chủ</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hạn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chế</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còn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có</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tên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gọi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khác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là</a:t>
            </a:r>
            <a:endParaRPr lang="en-US" sz="2800" dirty="0">
              <a:latin typeface="Times New Roman" pitchFamily="18" charset="0"/>
              <a:cs typeface="Times New Roman" pitchFamily="18" charset="0"/>
            </a:endParaRPr>
          </a:p>
          <a:p>
            <a:pPr marL="0" lvl="0" indent="0" algn="just">
              <a:buNone/>
            </a:pPr>
            <a:r>
              <a:rPr lang="en-US" sz="2800" dirty="0" smtClean="0">
                <a:latin typeface="Times New Roman" pitchFamily="18" charset="0"/>
                <a:cs typeface="Times New Roman" pitchFamily="18" charset="0"/>
              </a:rPr>
              <a:t>    a. </a:t>
            </a:r>
            <a:r>
              <a:rPr lang="en-US" sz="2800" dirty="0" err="1" smtClean="0">
                <a:latin typeface="Times New Roman" pitchFamily="18" charset="0"/>
                <a:cs typeface="Times New Roman" pitchFamily="18" charset="0"/>
              </a:rPr>
              <a:t>Hình</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thức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chính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thể</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quân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chủ</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chuyên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chế</a:t>
            </a:r>
            <a:endParaRPr lang="en-US" sz="2800" dirty="0">
              <a:latin typeface="Times New Roman" pitchFamily="18" charset="0"/>
              <a:cs typeface="Times New Roman" pitchFamily="18" charset="0"/>
            </a:endParaRPr>
          </a:p>
          <a:p>
            <a:pPr marL="0" lvl="0" indent="0" algn="just">
              <a:buNone/>
            </a:pPr>
            <a:r>
              <a:rPr lang="en-US" sz="2800" dirty="0" smtClean="0">
                <a:latin typeface="Times New Roman" pitchFamily="18" charset="0"/>
                <a:cs typeface="Times New Roman" pitchFamily="18" charset="0"/>
              </a:rPr>
              <a:t>    b. </a:t>
            </a:r>
            <a:r>
              <a:rPr lang="en-US" sz="2800" dirty="0" err="1" smtClean="0">
                <a:latin typeface="Times New Roman" pitchFamily="18" charset="0"/>
                <a:cs typeface="Times New Roman" pitchFamily="18" charset="0"/>
              </a:rPr>
              <a:t>Hình</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thức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chính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thể</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quân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chủ</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lập</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hiến</a:t>
            </a:r>
            <a:endParaRPr lang="en-US" sz="2800" dirty="0">
              <a:latin typeface="Times New Roman" pitchFamily="18" charset="0"/>
              <a:cs typeface="Times New Roman" pitchFamily="18" charset="0"/>
            </a:endParaRPr>
          </a:p>
          <a:p>
            <a:pPr marL="0" lvl="0" indent="0" algn="just">
              <a:buNone/>
            </a:pPr>
            <a:r>
              <a:rPr lang="en-US" sz="2800" dirty="0" smtClean="0">
                <a:latin typeface="Times New Roman" pitchFamily="18" charset="0"/>
                <a:cs typeface="Times New Roman" pitchFamily="18" charset="0"/>
              </a:rPr>
              <a:t>    c. </a:t>
            </a:r>
            <a:r>
              <a:rPr lang="en-US" sz="2800" dirty="0" err="1" smtClean="0">
                <a:latin typeface="Times New Roman" pitchFamily="18" charset="0"/>
                <a:cs typeface="Times New Roman" pitchFamily="18" charset="0"/>
              </a:rPr>
              <a:t>Hình</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thức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chính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thể</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quân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chủ</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đại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nghị</a:t>
            </a:r>
            <a:endParaRPr lang="en-US" sz="2800" dirty="0">
              <a:latin typeface="Times New Roman" pitchFamily="18" charset="0"/>
              <a:cs typeface="Times New Roman" pitchFamily="18" charset="0"/>
            </a:endParaRPr>
          </a:p>
          <a:p>
            <a:pPr marL="0" lvl="0" indent="0" algn="just">
              <a:buNone/>
            </a:pPr>
            <a:r>
              <a:rPr lang="en-US" sz="2800" dirty="0" smtClean="0">
                <a:latin typeface="Times New Roman" pitchFamily="18" charset="0"/>
                <a:cs typeface="Times New Roman" pitchFamily="18" charset="0"/>
              </a:rPr>
              <a:t>    d. </a:t>
            </a:r>
            <a:r>
              <a:rPr lang="en-US" sz="2800" dirty="0" err="1" smtClean="0">
                <a:latin typeface="Times New Roman" pitchFamily="18" charset="0"/>
                <a:cs typeface="Times New Roman" pitchFamily="18" charset="0"/>
              </a:rPr>
              <a:t>Câu</a:t>
            </a:r>
            <a:r>
              <a:rPr lang="en-US" sz="2800" dirty="0" smtClean="0">
                <a:latin typeface="Times New Roman" pitchFamily="18" charset="0"/>
                <a:cs typeface="Times New Roman" pitchFamily="18" charset="0"/>
              </a:rPr>
              <a:t> </a:t>
            </a:r>
            <a:r>
              <a:rPr lang="en-US" sz="2800" dirty="0">
                <a:latin typeface="Times New Roman" pitchFamily="18" charset="0"/>
                <a:cs typeface="Times New Roman" pitchFamily="18" charset="0"/>
              </a:rPr>
              <a:t>b </a:t>
            </a:r>
            <a:r>
              <a:rPr lang="en-US" sz="2800" dirty="0" err="1">
                <a:latin typeface="Times New Roman" pitchFamily="18" charset="0"/>
                <a:cs typeface="Times New Roman" pitchFamily="18" charset="0"/>
              </a:rPr>
              <a:t>và</a:t>
            </a:r>
            <a:r>
              <a:rPr lang="en-US" sz="2800" dirty="0">
                <a:latin typeface="Times New Roman" pitchFamily="18" charset="0"/>
                <a:cs typeface="Times New Roman" pitchFamily="18" charset="0"/>
              </a:rPr>
              <a:t> c </a:t>
            </a:r>
            <a:r>
              <a:rPr lang="en-US" sz="2800" dirty="0" err="1">
                <a:latin typeface="Times New Roman" pitchFamily="18" charset="0"/>
                <a:cs typeface="Times New Roman" pitchFamily="18" charset="0"/>
              </a:rPr>
              <a:t>đúng</a:t>
            </a:r>
            <a:endParaRPr lang="en-US" sz="2800" dirty="0">
              <a:latin typeface="Times New Roman" pitchFamily="18" charset="0"/>
              <a:cs typeface="Times New Roman" pitchFamily="18" charset="0"/>
            </a:endParaRPr>
          </a:p>
          <a:p>
            <a:endParaRPr lang="en-US" dirty="0"/>
          </a:p>
        </p:txBody>
      </p:sp>
    </p:spTree>
    <p:extLst>
      <p:ext uri="{BB962C8B-B14F-4D97-AF65-F5344CB8AC3E}">
        <p14:creationId xmlns:p14="http://schemas.microsoft.com/office/powerpoint/2010/main" val="319640949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3">
                                            <p:txEl>
                                              <p:pRg st="4" end="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295400"/>
            <a:ext cx="6440245" cy="4427669"/>
          </a:xfrm>
        </p:spPr>
        <p:txBody>
          <a:bodyPr/>
          <a:lstStyle/>
          <a:p>
            <a:pPr marL="0" lvl="0" indent="0" algn="just">
              <a:buNone/>
            </a:pPr>
            <a:r>
              <a:rPr lang="en-US" sz="2800" dirty="0" smtClean="0">
                <a:latin typeface="Times New Roman" pitchFamily="18" charset="0"/>
                <a:cs typeface="Times New Roman" pitchFamily="18" charset="0"/>
              </a:rPr>
              <a:t>54. </a:t>
            </a:r>
            <a:r>
              <a:rPr lang="en-US" sz="2800" dirty="0" err="1" smtClean="0">
                <a:latin typeface="Times New Roman" pitchFamily="18" charset="0"/>
                <a:cs typeface="Times New Roman" pitchFamily="18" charset="0"/>
              </a:rPr>
              <a:t>Chính</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thể</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cộng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hòa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đại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nghị</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còn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được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gọi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là</a:t>
            </a:r>
            <a:r>
              <a:rPr lang="en-US" sz="2800" dirty="0">
                <a:latin typeface="Times New Roman" pitchFamily="18" charset="0"/>
                <a:cs typeface="Times New Roman" pitchFamily="18" charset="0"/>
              </a:rPr>
              <a:t>:</a:t>
            </a:r>
          </a:p>
          <a:p>
            <a:pPr marL="0" lvl="0" indent="0" algn="just">
              <a:buNone/>
            </a:pPr>
            <a:r>
              <a:rPr lang="en-US" sz="2800" dirty="0" smtClean="0">
                <a:latin typeface="Times New Roman" pitchFamily="18" charset="0"/>
                <a:cs typeface="Times New Roman" pitchFamily="18" charset="0"/>
              </a:rPr>
              <a:t>    a. </a:t>
            </a:r>
            <a:r>
              <a:rPr lang="en-US" sz="2800" dirty="0" err="1" smtClean="0">
                <a:latin typeface="Times New Roman" pitchFamily="18" charset="0"/>
                <a:cs typeface="Times New Roman" pitchFamily="18" charset="0"/>
              </a:rPr>
              <a:t>Chính</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thể</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cộng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hòa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nghị</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viện</a:t>
            </a:r>
            <a:endParaRPr lang="en-US" sz="2800" dirty="0">
              <a:latin typeface="Times New Roman" pitchFamily="18" charset="0"/>
              <a:cs typeface="Times New Roman" pitchFamily="18" charset="0"/>
            </a:endParaRPr>
          </a:p>
          <a:p>
            <a:pPr marL="0" lvl="0" indent="0" algn="just">
              <a:buNone/>
            </a:pPr>
            <a:r>
              <a:rPr lang="en-US" sz="2800" dirty="0" smtClean="0">
                <a:latin typeface="Times New Roman" pitchFamily="18" charset="0"/>
                <a:cs typeface="Times New Roman" pitchFamily="18" charset="0"/>
              </a:rPr>
              <a:t>    b. </a:t>
            </a:r>
            <a:r>
              <a:rPr lang="en-US" sz="2800" dirty="0" err="1" smtClean="0">
                <a:latin typeface="Times New Roman" pitchFamily="18" charset="0"/>
                <a:cs typeface="Times New Roman" pitchFamily="18" charset="0"/>
              </a:rPr>
              <a:t>Chính</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thể</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cộng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hòa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tổng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thống</a:t>
            </a:r>
            <a:endParaRPr lang="en-US" sz="2800" dirty="0">
              <a:latin typeface="Times New Roman" pitchFamily="18" charset="0"/>
              <a:cs typeface="Times New Roman" pitchFamily="18" charset="0"/>
            </a:endParaRPr>
          </a:p>
          <a:p>
            <a:pPr marL="0" lvl="0" indent="0" algn="just">
              <a:buNone/>
            </a:pPr>
            <a:r>
              <a:rPr lang="en-US" sz="2800" dirty="0" smtClean="0">
                <a:latin typeface="Times New Roman" pitchFamily="18" charset="0"/>
                <a:cs typeface="Times New Roman" pitchFamily="18" charset="0"/>
              </a:rPr>
              <a:t>    c. </a:t>
            </a:r>
            <a:r>
              <a:rPr lang="en-US" sz="2800" dirty="0" err="1" smtClean="0">
                <a:latin typeface="Times New Roman" pitchFamily="18" charset="0"/>
                <a:cs typeface="Times New Roman" pitchFamily="18" charset="0"/>
              </a:rPr>
              <a:t>Chính</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thể</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cộng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hòa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lưỡng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tính</a:t>
            </a:r>
            <a:endParaRPr lang="en-US" sz="2800" dirty="0">
              <a:latin typeface="Times New Roman" pitchFamily="18" charset="0"/>
              <a:cs typeface="Times New Roman" pitchFamily="18" charset="0"/>
            </a:endParaRPr>
          </a:p>
          <a:p>
            <a:pPr marL="0" lvl="0" indent="0" algn="just">
              <a:buNone/>
            </a:pPr>
            <a:r>
              <a:rPr lang="en-US" sz="2800" dirty="0" smtClean="0">
                <a:latin typeface="Times New Roman" pitchFamily="18" charset="0"/>
                <a:cs typeface="Times New Roman" pitchFamily="18" charset="0"/>
              </a:rPr>
              <a:t>    d. </a:t>
            </a:r>
            <a:r>
              <a:rPr lang="en-US" sz="2800" dirty="0" err="1" smtClean="0">
                <a:latin typeface="Times New Roman" pitchFamily="18" charset="0"/>
                <a:cs typeface="Times New Roman" pitchFamily="18" charset="0"/>
              </a:rPr>
              <a:t>Chính</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thể</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quân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chủ</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đại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nghị</a:t>
            </a:r>
            <a:endParaRPr lang="en-US" sz="2800" dirty="0">
              <a:latin typeface="Times New Roman" pitchFamily="18" charset="0"/>
              <a:cs typeface="Times New Roman" pitchFamily="18" charset="0"/>
            </a:endParaRPr>
          </a:p>
          <a:p>
            <a:endParaRPr lang="en-US" dirty="0"/>
          </a:p>
        </p:txBody>
      </p:sp>
    </p:spTree>
    <p:extLst>
      <p:ext uri="{BB962C8B-B14F-4D97-AF65-F5344CB8AC3E}">
        <p14:creationId xmlns:p14="http://schemas.microsoft.com/office/powerpoint/2010/main" val="84686304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mph" presetSubtype="0" fill="hold" nodeType="clickEffect">
                                  <p:stCondLst>
                                    <p:cond delay="0"/>
                                  </p:stCondLst>
                                  <p:iterate type="lt">
                                    <p:tmPct val="10000"/>
                                  </p:iterate>
                                  <p:childTnLst>
                                    <p:animMotion origin="layout" path="M 0.0 0.0 L 0.0 -0.07213" pathEditMode="relative" ptsTypes="">
                                      <p:cBhvr>
                                        <p:cTn id="6" dur="250" accel="50000" decel="50000" autoRev="1" fill="hold">
                                          <p:stCondLst>
                                            <p:cond delay="0"/>
                                          </p:stCondLst>
                                        </p:cTn>
                                        <p:tgtEl>
                                          <p:spTgt spid="3">
                                            <p:txEl>
                                              <p:pRg st="1" end="1"/>
                                            </p:txEl>
                                          </p:spTgt>
                                        </p:tgtEl>
                                        <p:attrNameLst>
                                          <p:attrName>ppt_x</p:attrName>
                                          <p:attrName>ppt_y</p:attrName>
                                        </p:attrNameLst>
                                      </p:cBhvr>
                                    </p:animMotion>
                                    <p:animRot by="1500000">
                                      <p:cBhvr>
                                        <p:cTn id="7" dur="125" fill="hold">
                                          <p:stCondLst>
                                            <p:cond delay="0"/>
                                          </p:stCondLst>
                                        </p:cTn>
                                        <p:tgtEl>
                                          <p:spTgt spid="3">
                                            <p:txEl>
                                              <p:pRg st="1" end="1"/>
                                            </p:txEl>
                                          </p:spTgt>
                                        </p:tgtEl>
                                        <p:attrNameLst>
                                          <p:attrName>r</p:attrName>
                                        </p:attrNameLst>
                                      </p:cBhvr>
                                    </p:animRot>
                                    <p:animRot by="-1500000">
                                      <p:cBhvr>
                                        <p:cTn id="8" dur="125" fill="hold">
                                          <p:stCondLst>
                                            <p:cond delay="125"/>
                                          </p:stCondLst>
                                        </p:cTn>
                                        <p:tgtEl>
                                          <p:spTgt spid="3">
                                            <p:txEl>
                                              <p:pRg st="1" end="1"/>
                                            </p:txEl>
                                          </p:spTgt>
                                        </p:tgtEl>
                                        <p:attrNameLst>
                                          <p:attrName>r</p:attrName>
                                        </p:attrNameLst>
                                      </p:cBhvr>
                                    </p:animRot>
                                    <p:animRot by="-1500000">
                                      <p:cBhvr>
                                        <p:cTn id="9" dur="125" fill="hold">
                                          <p:stCondLst>
                                            <p:cond delay="250"/>
                                          </p:stCondLst>
                                        </p:cTn>
                                        <p:tgtEl>
                                          <p:spTgt spid="3">
                                            <p:txEl>
                                              <p:pRg st="1" end="1"/>
                                            </p:txEl>
                                          </p:spTgt>
                                        </p:tgtEl>
                                        <p:attrNameLst>
                                          <p:attrName>r</p:attrName>
                                        </p:attrNameLst>
                                      </p:cBhvr>
                                    </p:animRot>
                                    <p:animRot by="1500000">
                                      <p:cBhvr>
                                        <p:cTn id="10" dur="125" fill="hold">
                                          <p:stCondLst>
                                            <p:cond delay="375"/>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1143000"/>
            <a:ext cx="6858000" cy="4580069"/>
          </a:xfrm>
        </p:spPr>
        <p:txBody>
          <a:bodyPr>
            <a:normAutofit/>
          </a:bodyPr>
          <a:lstStyle/>
          <a:p>
            <a:pPr marL="0" indent="0" algn="just">
              <a:buNone/>
            </a:pPr>
            <a:r>
              <a:rPr lang="en-US" sz="2800" dirty="0" smtClean="0">
                <a:latin typeface="Times New Roman" pitchFamily="18" charset="0"/>
                <a:cs typeface="Times New Roman" pitchFamily="18" charset="0"/>
              </a:rPr>
              <a:t>55. </a:t>
            </a:r>
            <a:r>
              <a:rPr lang="en-US" sz="2800" dirty="0" err="1" smtClean="0">
                <a:latin typeface="Times New Roman" pitchFamily="18" charset="0"/>
                <a:cs typeface="Times New Roman" pitchFamily="18" charset="0"/>
              </a:rPr>
              <a:t>Quốc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hội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được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quyền</a:t>
            </a:r>
            <a:r>
              <a:rPr lang="en-US" sz="2800" dirty="0" smtClean="0">
                <a:latin typeface="Times New Roman" pitchFamily="18" charset="0"/>
                <a:cs typeface="Times New Roman" pitchFamily="18" charset="0"/>
              </a:rPr>
              <a:t> ban </a:t>
            </a:r>
            <a:r>
              <a:rPr lang="en-US" sz="2800" dirty="0" err="1" smtClean="0">
                <a:latin typeface="Times New Roman" pitchFamily="18" charset="0"/>
                <a:cs typeface="Times New Roman" pitchFamily="18" charset="0"/>
              </a:rPr>
              <a:t>hành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loại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văn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bản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quy</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phạm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pháp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luật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nào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sau</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đây</a:t>
            </a:r>
            <a:r>
              <a:rPr lang="en-US" sz="2800" dirty="0" smtClean="0">
                <a:latin typeface="Times New Roman" pitchFamily="18" charset="0"/>
                <a:cs typeface="Times New Roman" pitchFamily="18" charset="0"/>
              </a:rPr>
              <a:t>:</a:t>
            </a:r>
          </a:p>
          <a:p>
            <a:pPr marL="0" indent="0" algn="just">
              <a:buNone/>
            </a:pPr>
            <a:r>
              <a:rPr lang="en-US" sz="2800" dirty="0" smtClean="0">
                <a:latin typeface="Times New Roman" pitchFamily="18" charset="0"/>
                <a:cs typeface="Times New Roman" pitchFamily="18" charset="0"/>
              </a:rPr>
              <a:t>    a. </a:t>
            </a:r>
            <a:r>
              <a:rPr lang="en-US" sz="2800" dirty="0" err="1" smtClean="0">
                <a:latin typeface="Times New Roman" pitchFamily="18" charset="0"/>
                <a:cs typeface="Times New Roman" pitchFamily="18" charset="0"/>
              </a:rPr>
              <a:t>nghị</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quyết</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b. </a:t>
            </a:r>
            <a:r>
              <a:rPr lang="en-US" sz="2800" dirty="0" err="1" smtClean="0">
                <a:latin typeface="Times New Roman" pitchFamily="18" charset="0"/>
                <a:cs typeface="Times New Roman" pitchFamily="18" charset="0"/>
              </a:rPr>
              <a:t>Thông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tư</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c. </a:t>
            </a:r>
            <a:r>
              <a:rPr lang="en-US" sz="2800" dirty="0" err="1" smtClean="0">
                <a:latin typeface="Times New Roman" pitchFamily="18" charset="0"/>
                <a:cs typeface="Times New Roman" pitchFamily="18" charset="0"/>
              </a:rPr>
              <a:t>lệnh</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d. A </a:t>
            </a:r>
            <a:r>
              <a:rPr lang="en-US" sz="2800" dirty="0" err="1" smtClean="0">
                <a:latin typeface="Times New Roman" pitchFamily="18" charset="0"/>
                <a:cs typeface="Times New Roman" pitchFamily="18" charset="0"/>
              </a:rPr>
              <a:t>và</a:t>
            </a:r>
            <a:r>
              <a:rPr lang="en-US" sz="2800" dirty="0" smtClean="0">
                <a:latin typeface="Times New Roman" pitchFamily="18" charset="0"/>
                <a:cs typeface="Times New Roman" pitchFamily="18" charset="0"/>
              </a:rPr>
              <a:t> C </a:t>
            </a:r>
            <a:r>
              <a:rPr lang="en-US" sz="2800" dirty="0" err="1" smtClean="0">
                <a:latin typeface="Times New Roman" pitchFamily="18" charset="0"/>
                <a:cs typeface="Times New Roman" pitchFamily="18" charset="0"/>
              </a:rPr>
              <a:t>đúng</a:t>
            </a:r>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val="160281422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mph" presetSubtype="0" fill="hold" nodeType="clickEffect">
                                  <p:stCondLst>
                                    <p:cond delay="0"/>
                                  </p:stCondLst>
                                  <p:iterate type="lt">
                                    <p:tmPct val="10000"/>
                                  </p:iterate>
                                  <p:childTnLst>
                                    <p:animMotion origin="layout" path="M 0.0 0.0 L 0.0 -0.07213" pathEditMode="relative" ptsTypes="">
                                      <p:cBhvr>
                                        <p:cTn id="6" dur="250" accel="50000" decel="50000" autoRev="1" fill="hold">
                                          <p:stCondLst>
                                            <p:cond delay="0"/>
                                          </p:stCondLst>
                                        </p:cTn>
                                        <p:tgtEl>
                                          <p:spTgt spid="3">
                                            <p:txEl>
                                              <p:pRg st="1" end="1"/>
                                            </p:txEl>
                                          </p:spTgt>
                                        </p:tgtEl>
                                        <p:attrNameLst>
                                          <p:attrName>ppt_x</p:attrName>
                                          <p:attrName>ppt_y</p:attrName>
                                        </p:attrNameLst>
                                      </p:cBhvr>
                                    </p:animMotion>
                                    <p:animRot by="1500000">
                                      <p:cBhvr>
                                        <p:cTn id="7" dur="125" fill="hold">
                                          <p:stCondLst>
                                            <p:cond delay="0"/>
                                          </p:stCondLst>
                                        </p:cTn>
                                        <p:tgtEl>
                                          <p:spTgt spid="3">
                                            <p:txEl>
                                              <p:pRg st="1" end="1"/>
                                            </p:txEl>
                                          </p:spTgt>
                                        </p:tgtEl>
                                        <p:attrNameLst>
                                          <p:attrName>r</p:attrName>
                                        </p:attrNameLst>
                                      </p:cBhvr>
                                    </p:animRot>
                                    <p:animRot by="-1500000">
                                      <p:cBhvr>
                                        <p:cTn id="8" dur="125" fill="hold">
                                          <p:stCondLst>
                                            <p:cond delay="125"/>
                                          </p:stCondLst>
                                        </p:cTn>
                                        <p:tgtEl>
                                          <p:spTgt spid="3">
                                            <p:txEl>
                                              <p:pRg st="1" end="1"/>
                                            </p:txEl>
                                          </p:spTgt>
                                        </p:tgtEl>
                                        <p:attrNameLst>
                                          <p:attrName>r</p:attrName>
                                        </p:attrNameLst>
                                      </p:cBhvr>
                                    </p:animRot>
                                    <p:animRot by="-1500000">
                                      <p:cBhvr>
                                        <p:cTn id="9" dur="125" fill="hold">
                                          <p:stCondLst>
                                            <p:cond delay="250"/>
                                          </p:stCondLst>
                                        </p:cTn>
                                        <p:tgtEl>
                                          <p:spTgt spid="3">
                                            <p:txEl>
                                              <p:pRg st="1" end="1"/>
                                            </p:txEl>
                                          </p:spTgt>
                                        </p:tgtEl>
                                        <p:attrNameLst>
                                          <p:attrName>r</p:attrName>
                                        </p:attrNameLst>
                                      </p:cBhvr>
                                    </p:animRot>
                                    <p:animRot by="1500000">
                                      <p:cBhvr>
                                        <p:cTn id="10" dur="125" fill="hold">
                                          <p:stCondLst>
                                            <p:cond delay="375"/>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838200"/>
            <a:ext cx="6781800" cy="5257800"/>
          </a:xfrm>
        </p:spPr>
        <p:txBody>
          <a:bodyPr>
            <a:noAutofit/>
          </a:bodyPr>
          <a:lstStyle/>
          <a:p>
            <a:pPr marL="0" indent="0" algn="just">
              <a:buNone/>
            </a:pPr>
            <a:r>
              <a:rPr lang="en-US" sz="2600" dirty="0" smtClean="0">
                <a:latin typeface="Times New Roman" pitchFamily="18" charset="0"/>
                <a:cs typeface="Times New Roman" pitchFamily="18" charset="0"/>
              </a:rPr>
              <a:t>56. </a:t>
            </a:r>
            <a:r>
              <a:rPr lang="en-US" sz="2600" dirty="0" err="1" smtClean="0">
                <a:latin typeface="Times New Roman" pitchFamily="18" charset="0"/>
                <a:cs typeface="Times New Roman" pitchFamily="18" charset="0"/>
              </a:rPr>
              <a:t>Nhận</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định</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nào</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sau</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đây</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là</a:t>
            </a:r>
            <a:r>
              <a:rPr lang="en-US" sz="2600" dirty="0" smtClean="0">
                <a:latin typeface="Times New Roman" pitchFamily="18" charset="0"/>
                <a:cs typeface="Times New Roman" pitchFamily="18" charset="0"/>
              </a:rPr>
              <a:t> SAI:</a:t>
            </a:r>
          </a:p>
          <a:p>
            <a:pPr marL="0" indent="0" algn="just">
              <a:buNone/>
            </a:pPr>
            <a:r>
              <a:rPr lang="en-US" sz="2600" dirty="0" smtClean="0">
                <a:latin typeface="Times New Roman" pitchFamily="18" charset="0"/>
                <a:cs typeface="Times New Roman" pitchFamily="18" charset="0"/>
              </a:rPr>
              <a:t>    a. </a:t>
            </a:r>
            <a:r>
              <a:rPr lang="en-US" sz="2600" dirty="0" err="1" smtClean="0">
                <a:latin typeface="Times New Roman" pitchFamily="18" charset="0"/>
                <a:cs typeface="Times New Roman" pitchFamily="18" charset="0"/>
              </a:rPr>
              <a:t>Văn</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bản</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quy</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phạm</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pháp</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luật</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của</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cơ</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quan</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nhà</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nước</a:t>
            </a:r>
            <a:r>
              <a:rPr lang="en-US" sz="2600" dirty="0" smtClean="0">
                <a:latin typeface="Times New Roman" pitchFamily="18" charset="0"/>
                <a:cs typeface="Times New Roman" pitchFamily="18" charset="0"/>
              </a:rPr>
              <a:t> ở </a:t>
            </a:r>
            <a:r>
              <a:rPr lang="en-US" sz="2600" dirty="0" err="1" smtClean="0">
                <a:latin typeface="Times New Roman" pitchFamily="18" charset="0"/>
                <a:cs typeface="Times New Roman" pitchFamily="18" charset="0"/>
              </a:rPr>
              <a:t>địa</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phương</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có</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hiệu</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lực</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áp</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dụng</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trong</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phạm</a:t>
            </a:r>
            <a:r>
              <a:rPr lang="en-US" sz="2600" dirty="0" smtClean="0">
                <a:latin typeface="Times New Roman" pitchFamily="18" charset="0"/>
                <a:cs typeface="Times New Roman" pitchFamily="18" charset="0"/>
              </a:rPr>
              <a:t> vi </a:t>
            </a:r>
            <a:r>
              <a:rPr lang="en-US" sz="2600" dirty="0" err="1" smtClean="0">
                <a:latin typeface="Times New Roman" pitchFamily="18" charset="0"/>
                <a:cs typeface="Times New Roman" pitchFamily="18" charset="0"/>
              </a:rPr>
              <a:t>địa</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phương</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đó</a:t>
            </a:r>
            <a:endParaRPr lang="en-US" sz="2600" dirty="0" smtClean="0">
              <a:latin typeface="Times New Roman" pitchFamily="18" charset="0"/>
              <a:cs typeface="Times New Roman" pitchFamily="18" charset="0"/>
            </a:endParaRPr>
          </a:p>
          <a:p>
            <a:pPr marL="0" indent="0" algn="just">
              <a:buNone/>
            </a:pPr>
            <a:r>
              <a:rPr lang="en-US" sz="2600" dirty="0" smtClean="0">
                <a:latin typeface="Times New Roman" pitchFamily="18" charset="0"/>
                <a:cs typeface="Times New Roman" pitchFamily="18" charset="0"/>
              </a:rPr>
              <a:t>    b. </a:t>
            </a:r>
            <a:r>
              <a:rPr lang="en-US" sz="2600" dirty="0" err="1" smtClean="0">
                <a:latin typeface="Times New Roman" pitchFamily="18" charset="0"/>
                <a:cs typeface="Times New Roman" pitchFamily="18" charset="0"/>
              </a:rPr>
              <a:t>người</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nước</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ngoài</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sinh</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sống</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trên</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lãnh</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thổ</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Việt</a:t>
            </a:r>
            <a:r>
              <a:rPr lang="en-US" sz="2600" dirty="0" smtClean="0">
                <a:latin typeface="Times New Roman" pitchFamily="18" charset="0"/>
                <a:cs typeface="Times New Roman" pitchFamily="18" charset="0"/>
              </a:rPr>
              <a:t> Nam </a:t>
            </a:r>
            <a:r>
              <a:rPr lang="en-US" sz="2600" dirty="0" err="1" smtClean="0">
                <a:latin typeface="Times New Roman" pitchFamily="18" charset="0"/>
                <a:cs typeface="Times New Roman" pitchFamily="18" charset="0"/>
              </a:rPr>
              <a:t>cũng</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chịu</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sự</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tác</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động</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của</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pháp</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luật</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Việt</a:t>
            </a:r>
            <a:r>
              <a:rPr lang="en-US" sz="2600" dirty="0" smtClean="0">
                <a:latin typeface="Times New Roman" pitchFamily="18" charset="0"/>
                <a:cs typeface="Times New Roman" pitchFamily="18" charset="0"/>
              </a:rPr>
              <a:t> Nam</a:t>
            </a:r>
          </a:p>
          <a:p>
            <a:pPr marL="0" indent="0" algn="just">
              <a:buNone/>
            </a:pPr>
            <a:r>
              <a:rPr lang="en-US" sz="2600" dirty="0" smtClean="0">
                <a:latin typeface="Times New Roman" pitchFamily="18" charset="0"/>
                <a:cs typeface="Times New Roman" pitchFamily="18" charset="0"/>
              </a:rPr>
              <a:t>    c. </a:t>
            </a:r>
            <a:r>
              <a:rPr lang="en-US" sz="2600" dirty="0" err="1" smtClean="0">
                <a:latin typeface="Times New Roman" pitchFamily="18" charset="0"/>
                <a:cs typeface="Times New Roman" pitchFamily="18" charset="0"/>
              </a:rPr>
              <a:t>Văn</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bản</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quy</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phạm</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pháp</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luật</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có</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thể</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có</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hiệu</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lực</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ngay</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sau</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khi</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được</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ký</a:t>
            </a:r>
            <a:r>
              <a:rPr lang="en-US" sz="2600" dirty="0" smtClean="0">
                <a:latin typeface="Times New Roman" pitchFamily="18" charset="0"/>
                <a:cs typeface="Times New Roman" pitchFamily="18" charset="0"/>
              </a:rPr>
              <a:t> ban </a:t>
            </a:r>
            <a:r>
              <a:rPr lang="en-US" sz="2600" dirty="0" err="1" smtClean="0">
                <a:latin typeface="Times New Roman" pitchFamily="18" charset="0"/>
                <a:cs typeface="Times New Roman" pitchFamily="18" charset="0"/>
              </a:rPr>
              <a:t>hành</a:t>
            </a:r>
            <a:endParaRPr lang="en-US" sz="2600" dirty="0" smtClean="0">
              <a:latin typeface="Times New Roman" pitchFamily="18" charset="0"/>
              <a:cs typeface="Times New Roman" pitchFamily="18" charset="0"/>
            </a:endParaRPr>
          </a:p>
          <a:p>
            <a:pPr marL="0" indent="0" algn="just">
              <a:buNone/>
            </a:pPr>
            <a:r>
              <a:rPr lang="en-US" sz="2600" dirty="0" smtClean="0">
                <a:latin typeface="Times New Roman" pitchFamily="18" charset="0"/>
                <a:cs typeface="Times New Roman" pitchFamily="18" charset="0"/>
              </a:rPr>
              <a:t>    d. </a:t>
            </a:r>
            <a:r>
              <a:rPr lang="en-US" sz="2600" dirty="0" err="1" smtClean="0">
                <a:latin typeface="Times New Roman" pitchFamily="18" charset="0"/>
                <a:cs typeface="Times New Roman" pitchFamily="18" charset="0"/>
              </a:rPr>
              <a:t>Văn</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bản</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quy</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phạm</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pháp</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luật</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luôn</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có</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hiệu</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lực</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áp</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dụng</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trong</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suốt</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khoảng</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thời</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gian</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có</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hiệu</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lực</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của</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văn</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bản</a:t>
            </a:r>
            <a:endParaRPr lang="en-US" sz="2600" dirty="0">
              <a:latin typeface="Times New Roman" pitchFamily="18" charset="0"/>
              <a:cs typeface="Times New Roman" pitchFamily="18" charset="0"/>
            </a:endParaRPr>
          </a:p>
        </p:txBody>
      </p:sp>
    </p:spTree>
    <p:extLst>
      <p:ext uri="{BB962C8B-B14F-4D97-AF65-F5344CB8AC3E}">
        <p14:creationId xmlns:p14="http://schemas.microsoft.com/office/powerpoint/2010/main" val="410107036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mph" presetSubtype="0" fill="hold" nodeType="clickEffect">
                                  <p:stCondLst>
                                    <p:cond delay="0"/>
                                  </p:stCondLst>
                                  <p:iterate type="lt">
                                    <p:tmPct val="10000"/>
                                  </p:iterate>
                                  <p:childTnLst>
                                    <p:animMotion origin="layout" path="M 0.0 0.0 L 0.0 -0.07213" pathEditMode="relative" ptsTypes="">
                                      <p:cBhvr>
                                        <p:cTn id="6" dur="250" accel="50000" decel="50000" autoRev="1" fill="hold">
                                          <p:stCondLst>
                                            <p:cond delay="0"/>
                                          </p:stCondLst>
                                        </p:cTn>
                                        <p:tgtEl>
                                          <p:spTgt spid="3">
                                            <p:txEl>
                                              <p:pRg st="4" end="4"/>
                                            </p:txEl>
                                          </p:spTgt>
                                        </p:tgtEl>
                                        <p:attrNameLst>
                                          <p:attrName>ppt_x</p:attrName>
                                          <p:attrName>ppt_y</p:attrName>
                                        </p:attrNameLst>
                                      </p:cBhvr>
                                    </p:animMotion>
                                    <p:animRot by="1500000">
                                      <p:cBhvr>
                                        <p:cTn id="7" dur="125" fill="hold">
                                          <p:stCondLst>
                                            <p:cond delay="0"/>
                                          </p:stCondLst>
                                        </p:cTn>
                                        <p:tgtEl>
                                          <p:spTgt spid="3">
                                            <p:txEl>
                                              <p:pRg st="4" end="4"/>
                                            </p:txEl>
                                          </p:spTgt>
                                        </p:tgtEl>
                                        <p:attrNameLst>
                                          <p:attrName>r</p:attrName>
                                        </p:attrNameLst>
                                      </p:cBhvr>
                                    </p:animRot>
                                    <p:animRot by="-1500000">
                                      <p:cBhvr>
                                        <p:cTn id="8" dur="125" fill="hold">
                                          <p:stCondLst>
                                            <p:cond delay="125"/>
                                          </p:stCondLst>
                                        </p:cTn>
                                        <p:tgtEl>
                                          <p:spTgt spid="3">
                                            <p:txEl>
                                              <p:pRg st="4" end="4"/>
                                            </p:txEl>
                                          </p:spTgt>
                                        </p:tgtEl>
                                        <p:attrNameLst>
                                          <p:attrName>r</p:attrName>
                                        </p:attrNameLst>
                                      </p:cBhvr>
                                    </p:animRot>
                                    <p:animRot by="-1500000">
                                      <p:cBhvr>
                                        <p:cTn id="9" dur="125" fill="hold">
                                          <p:stCondLst>
                                            <p:cond delay="250"/>
                                          </p:stCondLst>
                                        </p:cTn>
                                        <p:tgtEl>
                                          <p:spTgt spid="3">
                                            <p:txEl>
                                              <p:pRg st="4" end="4"/>
                                            </p:txEl>
                                          </p:spTgt>
                                        </p:tgtEl>
                                        <p:attrNameLst>
                                          <p:attrName>r</p:attrName>
                                        </p:attrNameLst>
                                      </p:cBhvr>
                                    </p:animRot>
                                    <p:animRot by="1500000">
                                      <p:cBhvr>
                                        <p:cTn id="10" dur="125" fill="hold">
                                          <p:stCondLst>
                                            <p:cond delay="375"/>
                                          </p:stCondLst>
                                        </p:cTn>
                                        <p:tgtEl>
                                          <p:spTgt spid="3">
                                            <p:txEl>
                                              <p:pRg st="4" end="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1066800"/>
            <a:ext cx="6781800" cy="4656269"/>
          </a:xfrm>
        </p:spPr>
        <p:txBody>
          <a:bodyPr>
            <a:normAutofit/>
          </a:bodyPr>
          <a:lstStyle/>
          <a:p>
            <a:pPr marL="0" indent="0" algn="just">
              <a:buNone/>
            </a:pPr>
            <a:r>
              <a:rPr lang="en-US" sz="2800" dirty="0" smtClean="0">
                <a:latin typeface="Times New Roman" pitchFamily="18" charset="0"/>
                <a:cs typeface="Times New Roman" pitchFamily="18" charset="0"/>
              </a:rPr>
              <a:t>57. </a:t>
            </a:r>
            <a:r>
              <a:rPr lang="en-US" sz="2800" dirty="0" err="1" smtClean="0">
                <a:latin typeface="Times New Roman" pitchFamily="18" charset="0"/>
                <a:cs typeface="Times New Roman" pitchFamily="18" charset="0"/>
              </a:rPr>
              <a:t>Loại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trách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nhiệm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pháp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lý</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nào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sau</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đây</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mà</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biện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pháp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xử</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phạt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chính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là</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cảnh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cáo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hoặc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phạt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tiền</a:t>
            </a:r>
            <a:r>
              <a:rPr lang="en-US" sz="2800" dirty="0" smtClean="0">
                <a:latin typeface="Times New Roman" pitchFamily="18" charset="0"/>
                <a:cs typeface="Times New Roman" pitchFamily="18" charset="0"/>
              </a:rPr>
              <a:t>:</a:t>
            </a:r>
          </a:p>
          <a:p>
            <a:pPr marL="0" indent="0" algn="just">
              <a:buNone/>
            </a:pPr>
            <a:r>
              <a:rPr lang="en-US" sz="2800" dirty="0" smtClean="0">
                <a:latin typeface="Times New Roman" pitchFamily="18" charset="0"/>
                <a:cs typeface="Times New Roman" pitchFamily="18" charset="0"/>
              </a:rPr>
              <a:t>    a. </a:t>
            </a:r>
            <a:r>
              <a:rPr lang="en-US" sz="2800" dirty="0" err="1" smtClean="0">
                <a:latin typeface="Times New Roman" pitchFamily="18" charset="0"/>
                <a:cs typeface="Times New Roman" pitchFamily="18" charset="0"/>
              </a:rPr>
              <a:t>Trách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nhiệm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hành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chính</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b. </a:t>
            </a:r>
            <a:r>
              <a:rPr lang="en-US" sz="2800" dirty="0" err="1" smtClean="0">
                <a:latin typeface="Times New Roman" pitchFamily="18" charset="0"/>
                <a:cs typeface="Times New Roman" pitchFamily="18" charset="0"/>
              </a:rPr>
              <a:t>Trách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nhiệm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dân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sự</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c. </a:t>
            </a:r>
            <a:r>
              <a:rPr lang="en-US" sz="2800" dirty="0" err="1" smtClean="0">
                <a:latin typeface="Times New Roman" pitchFamily="18" charset="0"/>
                <a:cs typeface="Times New Roman" pitchFamily="18" charset="0"/>
              </a:rPr>
              <a:t>Trách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nhiệm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kỷ</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luật</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d. </a:t>
            </a:r>
            <a:r>
              <a:rPr lang="en-US" sz="2800" dirty="0" err="1" smtClean="0">
                <a:latin typeface="Times New Roman" pitchFamily="18" charset="0"/>
                <a:cs typeface="Times New Roman" pitchFamily="18" charset="0"/>
              </a:rPr>
              <a:t>Trách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nhiệm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vật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chất</a:t>
            </a:r>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val="118503961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mph" presetSubtype="0" fill="hold" nodeType="clickEffect">
                                  <p:stCondLst>
                                    <p:cond delay="0"/>
                                  </p:stCondLst>
                                  <p:iterate type="lt">
                                    <p:tmPct val="10000"/>
                                  </p:iterate>
                                  <p:childTnLst>
                                    <p:animMotion origin="layout" path="M 0.0 0.0 L 0.0 -0.07213" pathEditMode="relative" ptsTypes="">
                                      <p:cBhvr>
                                        <p:cTn id="6" dur="250" accel="50000" decel="50000" autoRev="1" fill="hold">
                                          <p:stCondLst>
                                            <p:cond delay="0"/>
                                          </p:stCondLst>
                                        </p:cTn>
                                        <p:tgtEl>
                                          <p:spTgt spid="3">
                                            <p:txEl>
                                              <p:pRg st="1" end="1"/>
                                            </p:txEl>
                                          </p:spTgt>
                                        </p:tgtEl>
                                        <p:attrNameLst>
                                          <p:attrName>ppt_x</p:attrName>
                                          <p:attrName>ppt_y</p:attrName>
                                        </p:attrNameLst>
                                      </p:cBhvr>
                                    </p:animMotion>
                                    <p:animRot by="1500000">
                                      <p:cBhvr>
                                        <p:cTn id="7" dur="125" fill="hold">
                                          <p:stCondLst>
                                            <p:cond delay="0"/>
                                          </p:stCondLst>
                                        </p:cTn>
                                        <p:tgtEl>
                                          <p:spTgt spid="3">
                                            <p:txEl>
                                              <p:pRg st="1" end="1"/>
                                            </p:txEl>
                                          </p:spTgt>
                                        </p:tgtEl>
                                        <p:attrNameLst>
                                          <p:attrName>r</p:attrName>
                                        </p:attrNameLst>
                                      </p:cBhvr>
                                    </p:animRot>
                                    <p:animRot by="-1500000">
                                      <p:cBhvr>
                                        <p:cTn id="8" dur="125" fill="hold">
                                          <p:stCondLst>
                                            <p:cond delay="125"/>
                                          </p:stCondLst>
                                        </p:cTn>
                                        <p:tgtEl>
                                          <p:spTgt spid="3">
                                            <p:txEl>
                                              <p:pRg st="1" end="1"/>
                                            </p:txEl>
                                          </p:spTgt>
                                        </p:tgtEl>
                                        <p:attrNameLst>
                                          <p:attrName>r</p:attrName>
                                        </p:attrNameLst>
                                      </p:cBhvr>
                                    </p:animRot>
                                    <p:animRot by="-1500000">
                                      <p:cBhvr>
                                        <p:cTn id="9" dur="125" fill="hold">
                                          <p:stCondLst>
                                            <p:cond delay="250"/>
                                          </p:stCondLst>
                                        </p:cTn>
                                        <p:tgtEl>
                                          <p:spTgt spid="3">
                                            <p:txEl>
                                              <p:pRg st="1" end="1"/>
                                            </p:txEl>
                                          </p:spTgt>
                                        </p:tgtEl>
                                        <p:attrNameLst>
                                          <p:attrName>r</p:attrName>
                                        </p:attrNameLst>
                                      </p:cBhvr>
                                    </p:animRot>
                                    <p:animRot by="1500000">
                                      <p:cBhvr>
                                        <p:cTn id="10" dur="125" fill="hold">
                                          <p:stCondLst>
                                            <p:cond delay="375"/>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1143000"/>
            <a:ext cx="6858000" cy="4580069"/>
          </a:xfrm>
        </p:spPr>
        <p:txBody>
          <a:bodyPr>
            <a:normAutofit/>
          </a:bodyPr>
          <a:lstStyle/>
          <a:p>
            <a:pPr marL="0" indent="0" algn="just">
              <a:buNone/>
            </a:pPr>
            <a:r>
              <a:rPr lang="en-US" sz="2800" dirty="0" smtClean="0">
                <a:latin typeface="Times New Roman" pitchFamily="18" charset="0"/>
                <a:cs typeface="Times New Roman" pitchFamily="18" charset="0"/>
              </a:rPr>
              <a:t>58. </a:t>
            </a:r>
            <a:r>
              <a:rPr lang="en-US" sz="2800" dirty="0" err="1" smtClean="0">
                <a:latin typeface="Times New Roman" pitchFamily="18" charset="0"/>
                <a:cs typeface="Times New Roman" pitchFamily="18" charset="0"/>
              </a:rPr>
              <a:t>Ông</a:t>
            </a:r>
            <a:r>
              <a:rPr lang="en-US" sz="2800" dirty="0" smtClean="0">
                <a:latin typeface="Times New Roman" pitchFamily="18" charset="0"/>
                <a:cs typeface="Times New Roman" pitchFamily="18" charset="0"/>
              </a:rPr>
              <a:t> A </a:t>
            </a:r>
            <a:r>
              <a:rPr lang="en-US" sz="2800" dirty="0" err="1" smtClean="0">
                <a:latin typeface="Times New Roman" pitchFamily="18" charset="0"/>
                <a:cs typeface="Times New Roman" pitchFamily="18" charset="0"/>
              </a:rPr>
              <a:t>đang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có</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vợ</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đăng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ký</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kết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hôn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hợp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pháp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nhưng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ông</a:t>
            </a:r>
            <a:r>
              <a:rPr lang="en-US" sz="2800" dirty="0" smtClean="0">
                <a:latin typeface="Times New Roman" pitchFamily="18" charset="0"/>
                <a:cs typeface="Times New Roman" pitchFamily="18" charset="0"/>
              </a:rPr>
              <a:t> A </a:t>
            </a:r>
            <a:r>
              <a:rPr lang="en-US" sz="2800" dirty="0" err="1" smtClean="0">
                <a:latin typeface="Times New Roman" pitchFamily="18" charset="0"/>
                <a:cs typeface="Times New Roman" pitchFamily="18" charset="0"/>
              </a:rPr>
              <a:t>chung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sống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như</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vợ</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chồng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với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bà</a:t>
            </a:r>
            <a:r>
              <a:rPr lang="en-US" sz="2800" dirty="0" smtClean="0">
                <a:latin typeface="Times New Roman" pitchFamily="18" charset="0"/>
                <a:cs typeface="Times New Roman" pitchFamily="18" charset="0"/>
              </a:rPr>
              <a:t> B. </a:t>
            </a:r>
            <a:r>
              <a:rPr lang="en-US" sz="2800" dirty="0" err="1" smtClean="0">
                <a:latin typeface="Times New Roman" pitchFamily="18" charset="0"/>
                <a:cs typeface="Times New Roman" pitchFamily="18" charset="0"/>
              </a:rPr>
              <a:t>Ông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bà</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bị</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xử</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phạt</a:t>
            </a:r>
            <a:r>
              <a:rPr lang="en-US" sz="2800" dirty="0" smtClean="0">
                <a:latin typeface="Times New Roman" pitchFamily="18" charset="0"/>
                <a:cs typeface="Times New Roman" pitchFamily="18" charset="0"/>
              </a:rPr>
              <a:t> 500.000 </a:t>
            </a:r>
            <a:r>
              <a:rPr lang="en-US" sz="2800" dirty="0" err="1" smtClean="0">
                <a:latin typeface="Times New Roman" pitchFamily="18" charset="0"/>
                <a:cs typeface="Times New Roman" pitchFamily="18" charset="0"/>
              </a:rPr>
              <a:t>đồng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về</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hành</a:t>
            </a:r>
            <a:r>
              <a:rPr lang="en-US" sz="2800" dirty="0" smtClean="0">
                <a:latin typeface="Times New Roman" pitchFamily="18" charset="0"/>
                <a:cs typeface="Times New Roman" pitchFamily="18" charset="0"/>
              </a:rPr>
              <a:t> vi:</a:t>
            </a:r>
          </a:p>
          <a:p>
            <a:pPr marL="0" indent="0" algn="just">
              <a:buNone/>
            </a:pPr>
            <a:r>
              <a:rPr lang="en-US" sz="2800" dirty="0" smtClean="0">
                <a:latin typeface="Times New Roman" pitchFamily="18" charset="0"/>
                <a:cs typeface="Times New Roman" pitchFamily="18" charset="0"/>
              </a:rPr>
              <a:t>    a. Vi </a:t>
            </a:r>
            <a:r>
              <a:rPr lang="en-US" sz="2800" dirty="0" err="1" smtClean="0">
                <a:latin typeface="Times New Roman" pitchFamily="18" charset="0"/>
                <a:cs typeface="Times New Roman" pitchFamily="18" charset="0"/>
              </a:rPr>
              <a:t>phạm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hành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chính</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b. Vi </a:t>
            </a:r>
            <a:r>
              <a:rPr lang="en-US" sz="2800" dirty="0" err="1" smtClean="0">
                <a:latin typeface="Times New Roman" pitchFamily="18" charset="0"/>
                <a:cs typeface="Times New Roman" pitchFamily="18" charset="0"/>
              </a:rPr>
              <a:t>phạm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hình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sự</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c. Vi </a:t>
            </a:r>
            <a:r>
              <a:rPr lang="en-US" sz="2800" dirty="0" err="1" smtClean="0">
                <a:latin typeface="Times New Roman" pitchFamily="18" charset="0"/>
                <a:cs typeface="Times New Roman" pitchFamily="18" charset="0"/>
              </a:rPr>
              <a:t>phạm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dân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sự</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d. Vi </a:t>
            </a:r>
            <a:r>
              <a:rPr lang="en-US" sz="2800" dirty="0" err="1" smtClean="0">
                <a:latin typeface="Times New Roman" pitchFamily="18" charset="0"/>
                <a:cs typeface="Times New Roman" pitchFamily="18" charset="0"/>
              </a:rPr>
              <a:t>phạm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kỷ</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luật</a:t>
            </a:r>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val="2718681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mph" presetSubtype="0" fill="hold" nodeType="clickEffect">
                                  <p:stCondLst>
                                    <p:cond delay="0"/>
                                  </p:stCondLst>
                                  <p:iterate type="lt">
                                    <p:tmPct val="10000"/>
                                  </p:iterate>
                                  <p:childTnLst>
                                    <p:animMotion origin="layout" path="M 0.0 0.0 L 0.0 -0.07213" pathEditMode="relative" ptsTypes="">
                                      <p:cBhvr>
                                        <p:cTn id="6" dur="250" accel="50000" decel="50000" autoRev="1" fill="hold">
                                          <p:stCondLst>
                                            <p:cond delay="0"/>
                                          </p:stCondLst>
                                        </p:cTn>
                                        <p:tgtEl>
                                          <p:spTgt spid="3">
                                            <p:txEl>
                                              <p:pRg st="1" end="1"/>
                                            </p:txEl>
                                          </p:spTgt>
                                        </p:tgtEl>
                                        <p:attrNameLst>
                                          <p:attrName>ppt_x</p:attrName>
                                          <p:attrName>ppt_y</p:attrName>
                                        </p:attrNameLst>
                                      </p:cBhvr>
                                    </p:animMotion>
                                    <p:animRot by="1500000">
                                      <p:cBhvr>
                                        <p:cTn id="7" dur="125" fill="hold">
                                          <p:stCondLst>
                                            <p:cond delay="0"/>
                                          </p:stCondLst>
                                        </p:cTn>
                                        <p:tgtEl>
                                          <p:spTgt spid="3">
                                            <p:txEl>
                                              <p:pRg st="1" end="1"/>
                                            </p:txEl>
                                          </p:spTgt>
                                        </p:tgtEl>
                                        <p:attrNameLst>
                                          <p:attrName>r</p:attrName>
                                        </p:attrNameLst>
                                      </p:cBhvr>
                                    </p:animRot>
                                    <p:animRot by="-1500000">
                                      <p:cBhvr>
                                        <p:cTn id="8" dur="125" fill="hold">
                                          <p:stCondLst>
                                            <p:cond delay="125"/>
                                          </p:stCondLst>
                                        </p:cTn>
                                        <p:tgtEl>
                                          <p:spTgt spid="3">
                                            <p:txEl>
                                              <p:pRg st="1" end="1"/>
                                            </p:txEl>
                                          </p:spTgt>
                                        </p:tgtEl>
                                        <p:attrNameLst>
                                          <p:attrName>r</p:attrName>
                                        </p:attrNameLst>
                                      </p:cBhvr>
                                    </p:animRot>
                                    <p:animRot by="-1500000">
                                      <p:cBhvr>
                                        <p:cTn id="9" dur="125" fill="hold">
                                          <p:stCondLst>
                                            <p:cond delay="250"/>
                                          </p:stCondLst>
                                        </p:cTn>
                                        <p:tgtEl>
                                          <p:spTgt spid="3">
                                            <p:txEl>
                                              <p:pRg st="1" end="1"/>
                                            </p:txEl>
                                          </p:spTgt>
                                        </p:tgtEl>
                                        <p:attrNameLst>
                                          <p:attrName>r</p:attrName>
                                        </p:attrNameLst>
                                      </p:cBhvr>
                                    </p:animRot>
                                    <p:animRot by="1500000">
                                      <p:cBhvr>
                                        <p:cTn id="10" dur="125" fill="hold">
                                          <p:stCondLst>
                                            <p:cond delay="375"/>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371600"/>
            <a:ext cx="6629400" cy="4351469"/>
          </a:xfrm>
        </p:spPr>
        <p:txBody>
          <a:bodyPr/>
          <a:lstStyle/>
          <a:p>
            <a:pPr marL="0" lvl="0" indent="0" algn="just">
              <a:buNone/>
            </a:pPr>
            <a:r>
              <a:rPr lang="en-US" sz="2800" dirty="0" smtClean="0">
                <a:latin typeface="Times New Roman" pitchFamily="18" charset="0"/>
                <a:cs typeface="Times New Roman" pitchFamily="18" charset="0"/>
              </a:rPr>
              <a:t>59. </a:t>
            </a:r>
            <a:r>
              <a:rPr lang="en-US" sz="2800" dirty="0" err="1" smtClean="0">
                <a:latin typeface="Times New Roman" pitchFamily="18" charset="0"/>
                <a:cs typeface="Times New Roman" pitchFamily="18" charset="0"/>
              </a:rPr>
              <a:t>Quốc</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hội</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nước</a:t>
            </a:r>
            <a:r>
              <a:rPr lang="en-US" sz="2800" dirty="0" smtClean="0">
                <a:latin typeface="Times New Roman" pitchFamily="18" charset="0"/>
                <a:cs typeface="Times New Roman" pitchFamily="18" charset="0"/>
              </a:rPr>
              <a:t> </a:t>
            </a:r>
            <a:r>
              <a:rPr lang="en-US" sz="2800" dirty="0">
                <a:latin typeface="Times New Roman" pitchFamily="18" charset="0"/>
                <a:cs typeface="Times New Roman" pitchFamily="18" charset="0"/>
              </a:rPr>
              <a:t>CNXHCN </a:t>
            </a:r>
            <a:r>
              <a:rPr lang="en-US" sz="2800" dirty="0" err="1">
                <a:latin typeface="Times New Roman" pitchFamily="18" charset="0"/>
                <a:cs typeface="Times New Roman" pitchFamily="18" charset="0"/>
              </a:rPr>
              <a:t>Việt</a:t>
            </a:r>
            <a:r>
              <a:rPr lang="en-US" sz="2800" dirty="0">
                <a:latin typeface="Times New Roman" pitchFamily="18" charset="0"/>
                <a:cs typeface="Times New Roman" pitchFamily="18" charset="0"/>
              </a:rPr>
              <a:t> Nam </a:t>
            </a:r>
            <a:r>
              <a:rPr lang="en-US" sz="2800" dirty="0" err="1" smtClean="0">
                <a:latin typeface="Times New Roman" pitchFamily="18" charset="0"/>
                <a:cs typeface="Times New Roman" pitchFamily="18" charset="0"/>
              </a:rPr>
              <a:t>được</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bầu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bởi</a:t>
            </a:r>
            <a:r>
              <a:rPr lang="en-US" sz="2800" dirty="0">
                <a:latin typeface="Times New Roman" pitchFamily="18" charset="0"/>
                <a:cs typeface="Times New Roman" pitchFamily="18" charset="0"/>
              </a:rPr>
              <a:t>:</a:t>
            </a:r>
          </a:p>
          <a:p>
            <a:pPr marL="0" lvl="0" indent="0" algn="just">
              <a:buNone/>
            </a:pPr>
            <a:r>
              <a:rPr lang="en-US" sz="2800" dirty="0" smtClean="0">
                <a:latin typeface="Times New Roman" pitchFamily="18" charset="0"/>
                <a:cs typeface="Times New Roman" pitchFamily="18" charset="0"/>
              </a:rPr>
              <a:t>    a. </a:t>
            </a:r>
            <a:r>
              <a:rPr lang="en-US" sz="2800" dirty="0" err="1" smtClean="0">
                <a:latin typeface="Times New Roman" pitchFamily="18" charset="0"/>
                <a:cs typeface="Times New Roman" pitchFamily="18" charset="0"/>
              </a:rPr>
              <a:t>Mọi</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công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dân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Việt</a:t>
            </a:r>
            <a:r>
              <a:rPr lang="en-US" sz="2800" dirty="0">
                <a:latin typeface="Times New Roman" pitchFamily="18" charset="0"/>
                <a:cs typeface="Times New Roman" pitchFamily="18" charset="0"/>
              </a:rPr>
              <a:t> Nam </a:t>
            </a:r>
          </a:p>
          <a:p>
            <a:pPr marL="0" lvl="0" indent="0" algn="just">
              <a:buNone/>
            </a:pPr>
            <a:r>
              <a:rPr lang="en-US" sz="2800" dirty="0" smtClean="0">
                <a:latin typeface="Times New Roman" pitchFamily="18" charset="0"/>
                <a:cs typeface="Times New Roman" pitchFamily="18" charset="0"/>
              </a:rPr>
              <a:t>    b. </a:t>
            </a:r>
            <a:r>
              <a:rPr lang="en-US" sz="2800" dirty="0" err="1" smtClean="0">
                <a:latin typeface="Times New Roman" pitchFamily="18" charset="0"/>
                <a:cs typeface="Times New Roman" pitchFamily="18" charset="0"/>
              </a:rPr>
              <a:t>Công</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d</a:t>
            </a:r>
            <a:r>
              <a:rPr lang="en-US" sz="2800" dirty="0" err="1" smtClean="0">
                <a:latin typeface="Times New Roman" pitchFamily="18" charset="0"/>
                <a:cs typeface="Times New Roman" pitchFamily="18" charset="0"/>
              </a:rPr>
              <a:t>ân</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Việt</a:t>
            </a:r>
            <a:r>
              <a:rPr lang="en-US" sz="2800" dirty="0">
                <a:latin typeface="Times New Roman" pitchFamily="18" charset="0"/>
                <a:cs typeface="Times New Roman" pitchFamily="18" charset="0"/>
              </a:rPr>
              <a:t> Nam 18 </a:t>
            </a:r>
            <a:r>
              <a:rPr lang="en-US" sz="2800" dirty="0" err="1">
                <a:latin typeface="Times New Roman" pitchFamily="18" charset="0"/>
                <a:cs typeface="Times New Roman" pitchFamily="18" charset="0"/>
              </a:rPr>
              <a:t>tuổi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trở</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lên</a:t>
            </a:r>
            <a:endParaRPr lang="en-US" sz="2800" dirty="0">
              <a:latin typeface="Times New Roman" pitchFamily="18" charset="0"/>
              <a:cs typeface="Times New Roman" pitchFamily="18" charset="0"/>
            </a:endParaRPr>
          </a:p>
          <a:p>
            <a:pPr marL="0" lvl="0" indent="0" algn="just">
              <a:buNone/>
            </a:pPr>
            <a:r>
              <a:rPr lang="en-US" sz="2800" dirty="0" smtClean="0">
                <a:latin typeface="Times New Roman" pitchFamily="18" charset="0"/>
                <a:cs typeface="Times New Roman" pitchFamily="18" charset="0"/>
              </a:rPr>
              <a:t>    c. </a:t>
            </a:r>
            <a:r>
              <a:rPr lang="en-US" sz="2800" dirty="0" err="1" smtClean="0">
                <a:latin typeface="Times New Roman" pitchFamily="18" charset="0"/>
                <a:cs typeface="Times New Roman" pitchFamily="18" charset="0"/>
              </a:rPr>
              <a:t>Công</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dân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Việt</a:t>
            </a:r>
            <a:r>
              <a:rPr lang="en-US" sz="2800" dirty="0">
                <a:latin typeface="Times New Roman" pitchFamily="18" charset="0"/>
                <a:cs typeface="Times New Roman" pitchFamily="18" charset="0"/>
              </a:rPr>
              <a:t> Nam </a:t>
            </a:r>
            <a:r>
              <a:rPr lang="en-US" sz="2800" dirty="0" err="1">
                <a:latin typeface="Times New Roman" pitchFamily="18" charset="0"/>
                <a:cs typeface="Times New Roman" pitchFamily="18" charset="0"/>
              </a:rPr>
              <a:t>từ</a:t>
            </a:r>
            <a:r>
              <a:rPr lang="en-US" sz="2800" dirty="0">
                <a:latin typeface="Times New Roman" pitchFamily="18" charset="0"/>
                <a:cs typeface="Times New Roman" pitchFamily="18" charset="0"/>
              </a:rPr>
              <a:t> 21 </a:t>
            </a:r>
            <a:r>
              <a:rPr lang="en-US" sz="2800" dirty="0" err="1">
                <a:latin typeface="Times New Roman" pitchFamily="18" charset="0"/>
                <a:cs typeface="Times New Roman" pitchFamily="18" charset="0"/>
              </a:rPr>
              <a:t>trở</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lên</a:t>
            </a:r>
            <a:r>
              <a:rPr lang="en-US" sz="2800" dirty="0">
                <a:latin typeface="Times New Roman" pitchFamily="18" charset="0"/>
                <a:cs typeface="Times New Roman" pitchFamily="18" charset="0"/>
              </a:rPr>
              <a:t> </a:t>
            </a:r>
          </a:p>
          <a:p>
            <a:pPr marL="0" lvl="0" indent="0" algn="just">
              <a:buNone/>
            </a:pPr>
            <a:r>
              <a:rPr lang="en-US" sz="2800" dirty="0" smtClean="0">
                <a:latin typeface="Times New Roman" pitchFamily="18" charset="0"/>
                <a:cs typeface="Times New Roman" pitchFamily="18" charset="0"/>
              </a:rPr>
              <a:t>    d. </a:t>
            </a:r>
            <a:r>
              <a:rPr lang="en-US" sz="2800" dirty="0" err="1" smtClean="0">
                <a:latin typeface="Times New Roman" pitchFamily="18" charset="0"/>
                <a:cs typeface="Times New Roman" pitchFamily="18" charset="0"/>
              </a:rPr>
              <a:t>Công</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dân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Việt</a:t>
            </a:r>
            <a:r>
              <a:rPr lang="en-US" sz="2800" dirty="0">
                <a:latin typeface="Times New Roman" pitchFamily="18" charset="0"/>
                <a:cs typeface="Times New Roman" pitchFamily="18" charset="0"/>
              </a:rPr>
              <a:t> Nam </a:t>
            </a:r>
            <a:r>
              <a:rPr lang="en-US" sz="2800" dirty="0" err="1">
                <a:latin typeface="Times New Roman" pitchFamily="18" charset="0"/>
                <a:cs typeface="Times New Roman" pitchFamily="18" charset="0"/>
              </a:rPr>
              <a:t>và</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người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không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có</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quốc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tịch</a:t>
            </a:r>
            <a:endParaRPr lang="en-US" sz="2800" dirty="0">
              <a:latin typeface="Times New Roman" pitchFamily="18" charset="0"/>
              <a:cs typeface="Times New Roman" pitchFamily="18" charset="0"/>
            </a:endParaRPr>
          </a:p>
          <a:p>
            <a:endParaRPr lang="en-US" dirty="0"/>
          </a:p>
        </p:txBody>
      </p:sp>
    </p:spTree>
    <p:extLst>
      <p:ext uri="{BB962C8B-B14F-4D97-AF65-F5344CB8AC3E}">
        <p14:creationId xmlns:p14="http://schemas.microsoft.com/office/powerpoint/2010/main" val="344792666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mph" presetSubtype="0" fill="hold" nodeType="clickEffect">
                                  <p:stCondLst>
                                    <p:cond delay="0"/>
                                  </p:stCondLst>
                                  <p:iterate type="lt">
                                    <p:tmPct val="10000"/>
                                  </p:iterate>
                                  <p:childTnLst>
                                    <p:animMotion origin="layout" path="M 0.0 0.0 L 0.0 -0.07213" pathEditMode="relative" ptsTypes="">
                                      <p:cBhvr>
                                        <p:cTn id="6" dur="250" accel="50000" decel="50000" autoRev="1" fill="hold">
                                          <p:stCondLst>
                                            <p:cond delay="0"/>
                                          </p:stCondLst>
                                        </p:cTn>
                                        <p:tgtEl>
                                          <p:spTgt spid="3">
                                            <p:txEl>
                                              <p:pRg st="2" end="2"/>
                                            </p:txEl>
                                          </p:spTgt>
                                        </p:tgtEl>
                                        <p:attrNameLst>
                                          <p:attrName>ppt_x</p:attrName>
                                          <p:attrName>ppt_y</p:attrName>
                                        </p:attrNameLst>
                                      </p:cBhvr>
                                    </p:animMotion>
                                    <p:animRot by="1500000">
                                      <p:cBhvr>
                                        <p:cTn id="7" dur="125" fill="hold">
                                          <p:stCondLst>
                                            <p:cond delay="0"/>
                                          </p:stCondLst>
                                        </p:cTn>
                                        <p:tgtEl>
                                          <p:spTgt spid="3">
                                            <p:txEl>
                                              <p:pRg st="2" end="2"/>
                                            </p:txEl>
                                          </p:spTgt>
                                        </p:tgtEl>
                                        <p:attrNameLst>
                                          <p:attrName>r</p:attrName>
                                        </p:attrNameLst>
                                      </p:cBhvr>
                                    </p:animRot>
                                    <p:animRot by="-1500000">
                                      <p:cBhvr>
                                        <p:cTn id="8" dur="125" fill="hold">
                                          <p:stCondLst>
                                            <p:cond delay="125"/>
                                          </p:stCondLst>
                                        </p:cTn>
                                        <p:tgtEl>
                                          <p:spTgt spid="3">
                                            <p:txEl>
                                              <p:pRg st="2" end="2"/>
                                            </p:txEl>
                                          </p:spTgt>
                                        </p:tgtEl>
                                        <p:attrNameLst>
                                          <p:attrName>r</p:attrName>
                                        </p:attrNameLst>
                                      </p:cBhvr>
                                    </p:animRot>
                                    <p:animRot by="-1500000">
                                      <p:cBhvr>
                                        <p:cTn id="9" dur="125" fill="hold">
                                          <p:stCondLst>
                                            <p:cond delay="250"/>
                                          </p:stCondLst>
                                        </p:cTn>
                                        <p:tgtEl>
                                          <p:spTgt spid="3">
                                            <p:txEl>
                                              <p:pRg st="2" end="2"/>
                                            </p:txEl>
                                          </p:spTgt>
                                        </p:tgtEl>
                                        <p:attrNameLst>
                                          <p:attrName>r</p:attrName>
                                        </p:attrNameLst>
                                      </p:cBhvr>
                                    </p:animRot>
                                    <p:animRot by="1500000">
                                      <p:cBhvr>
                                        <p:cTn id="10" dur="125" fill="hold">
                                          <p:stCondLst>
                                            <p:cond delay="375"/>
                                          </p:stCondLst>
                                        </p:cTn>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1066800"/>
            <a:ext cx="6781800" cy="4656269"/>
          </a:xfrm>
        </p:spPr>
        <p:txBody>
          <a:bodyPr>
            <a:normAutofit/>
          </a:bodyPr>
          <a:lstStyle/>
          <a:p>
            <a:pPr marL="0" indent="0" algn="just">
              <a:buNone/>
            </a:pPr>
            <a:r>
              <a:rPr lang="en-US" sz="2800" dirty="0" smtClean="0">
                <a:latin typeface="Times New Roman" pitchFamily="18" charset="0"/>
                <a:cs typeface="Times New Roman" pitchFamily="18" charset="0"/>
              </a:rPr>
              <a:t>60. </a:t>
            </a:r>
            <a:r>
              <a:rPr lang="en-US" sz="2800" dirty="0" err="1" smtClean="0">
                <a:latin typeface="Times New Roman" pitchFamily="18" charset="0"/>
                <a:cs typeface="Times New Roman" pitchFamily="18" charset="0"/>
              </a:rPr>
              <a:t>Chủ</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thể</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của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ngành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luật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công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pháp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quốc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tế</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là</a:t>
            </a:r>
            <a:r>
              <a:rPr lang="en-US" sz="2800" dirty="0" smtClean="0">
                <a:latin typeface="Times New Roman" pitchFamily="18" charset="0"/>
                <a:cs typeface="Times New Roman" pitchFamily="18" charset="0"/>
              </a:rPr>
              <a:t>:</a:t>
            </a:r>
          </a:p>
          <a:p>
            <a:pPr marL="0" indent="0" algn="just">
              <a:buNone/>
            </a:pPr>
            <a:r>
              <a:rPr lang="en-US" sz="2800" dirty="0" smtClean="0">
                <a:latin typeface="Times New Roman" pitchFamily="18" charset="0"/>
                <a:cs typeface="Times New Roman" pitchFamily="18" charset="0"/>
              </a:rPr>
              <a:t>    a. </a:t>
            </a:r>
            <a:r>
              <a:rPr lang="en-US" sz="2800" dirty="0" err="1" smtClean="0">
                <a:latin typeface="Times New Roman" pitchFamily="18" charset="0"/>
                <a:cs typeface="Times New Roman" pitchFamily="18" charset="0"/>
              </a:rPr>
              <a:t>Nhà</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nước</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b. </a:t>
            </a:r>
            <a:r>
              <a:rPr lang="en-US" sz="2800" dirty="0" err="1" smtClean="0">
                <a:latin typeface="Times New Roman" pitchFamily="18" charset="0"/>
                <a:cs typeface="Times New Roman" pitchFamily="18" charset="0"/>
              </a:rPr>
              <a:t>Liên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hiệp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quốc</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c. A </a:t>
            </a:r>
            <a:r>
              <a:rPr lang="en-US" sz="2800" dirty="0" err="1" smtClean="0">
                <a:latin typeface="Times New Roman" pitchFamily="18" charset="0"/>
                <a:cs typeface="Times New Roman" pitchFamily="18" charset="0"/>
              </a:rPr>
              <a:t>và</a:t>
            </a:r>
            <a:r>
              <a:rPr lang="en-US" sz="2800" dirty="0" smtClean="0">
                <a:latin typeface="Times New Roman" pitchFamily="18" charset="0"/>
                <a:cs typeface="Times New Roman" pitchFamily="18" charset="0"/>
              </a:rPr>
              <a:t> B </a:t>
            </a:r>
            <a:r>
              <a:rPr lang="en-US" sz="2800" dirty="0" err="1" smtClean="0">
                <a:latin typeface="Times New Roman" pitchFamily="18" charset="0"/>
                <a:cs typeface="Times New Roman" pitchFamily="18" charset="0"/>
              </a:rPr>
              <a:t>đúng</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d. </a:t>
            </a:r>
            <a:r>
              <a:rPr lang="en-US" sz="2800" dirty="0" err="1" smtClean="0">
                <a:latin typeface="Times New Roman" pitchFamily="18" charset="0"/>
                <a:cs typeface="Times New Roman" pitchFamily="18" charset="0"/>
              </a:rPr>
              <a:t>chỉ</a:t>
            </a:r>
            <a:r>
              <a:rPr lang="en-US" sz="2800" dirty="0" smtClean="0">
                <a:latin typeface="Times New Roman" pitchFamily="18" charset="0"/>
                <a:cs typeface="Times New Roman" pitchFamily="18" charset="0"/>
              </a:rPr>
              <a:t> A </a:t>
            </a:r>
            <a:r>
              <a:rPr lang="en-US" sz="2800" dirty="0" err="1" smtClean="0">
                <a:latin typeface="Times New Roman" pitchFamily="18" charset="0"/>
                <a:cs typeface="Times New Roman" pitchFamily="18" charset="0"/>
              </a:rPr>
              <a:t>đúng</a:t>
            </a:r>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val="98411501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mph" presetSubtype="0" fill="hold" nodeType="clickEffect">
                                  <p:stCondLst>
                                    <p:cond delay="0"/>
                                  </p:stCondLst>
                                  <p:iterate type="lt">
                                    <p:tmPct val="10000"/>
                                  </p:iterate>
                                  <p:childTnLst>
                                    <p:animMotion origin="layout" path="M 0.0 0.0 L 0.0 -0.07213" pathEditMode="relative" ptsTypes="">
                                      <p:cBhvr>
                                        <p:cTn id="6" dur="250" accel="50000" decel="50000" autoRev="1" fill="hold">
                                          <p:stCondLst>
                                            <p:cond delay="0"/>
                                          </p:stCondLst>
                                        </p:cTn>
                                        <p:tgtEl>
                                          <p:spTgt spid="3">
                                            <p:txEl>
                                              <p:pRg st="3" end="3"/>
                                            </p:txEl>
                                          </p:spTgt>
                                        </p:tgtEl>
                                        <p:attrNameLst>
                                          <p:attrName>ppt_x</p:attrName>
                                          <p:attrName>ppt_y</p:attrName>
                                        </p:attrNameLst>
                                      </p:cBhvr>
                                    </p:animMotion>
                                    <p:animRot by="1500000">
                                      <p:cBhvr>
                                        <p:cTn id="7" dur="125" fill="hold">
                                          <p:stCondLst>
                                            <p:cond delay="0"/>
                                          </p:stCondLst>
                                        </p:cTn>
                                        <p:tgtEl>
                                          <p:spTgt spid="3">
                                            <p:txEl>
                                              <p:pRg st="3" end="3"/>
                                            </p:txEl>
                                          </p:spTgt>
                                        </p:tgtEl>
                                        <p:attrNameLst>
                                          <p:attrName>r</p:attrName>
                                        </p:attrNameLst>
                                      </p:cBhvr>
                                    </p:animRot>
                                    <p:animRot by="-1500000">
                                      <p:cBhvr>
                                        <p:cTn id="8" dur="125" fill="hold">
                                          <p:stCondLst>
                                            <p:cond delay="125"/>
                                          </p:stCondLst>
                                        </p:cTn>
                                        <p:tgtEl>
                                          <p:spTgt spid="3">
                                            <p:txEl>
                                              <p:pRg st="3" end="3"/>
                                            </p:txEl>
                                          </p:spTgt>
                                        </p:tgtEl>
                                        <p:attrNameLst>
                                          <p:attrName>r</p:attrName>
                                        </p:attrNameLst>
                                      </p:cBhvr>
                                    </p:animRot>
                                    <p:animRot by="-1500000">
                                      <p:cBhvr>
                                        <p:cTn id="9" dur="125" fill="hold">
                                          <p:stCondLst>
                                            <p:cond delay="250"/>
                                          </p:stCondLst>
                                        </p:cTn>
                                        <p:tgtEl>
                                          <p:spTgt spid="3">
                                            <p:txEl>
                                              <p:pRg st="3" end="3"/>
                                            </p:txEl>
                                          </p:spTgt>
                                        </p:tgtEl>
                                        <p:attrNameLst>
                                          <p:attrName>r</p:attrName>
                                        </p:attrNameLst>
                                      </p:cBhvr>
                                    </p:animRot>
                                    <p:animRot by="1500000">
                                      <p:cBhvr>
                                        <p:cTn id="10" dur="125" fill="hold">
                                          <p:stCondLst>
                                            <p:cond delay="375"/>
                                          </p:stCondLst>
                                        </p:cTn>
                                        <p:tgtEl>
                                          <p:spTgt spid="3">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1066800"/>
            <a:ext cx="6858000" cy="4953000"/>
          </a:xfrm>
        </p:spPr>
        <p:txBody>
          <a:bodyPr>
            <a:normAutofit lnSpcReduction="10000"/>
          </a:bodyPr>
          <a:lstStyle/>
          <a:p>
            <a:pPr marL="0" lvl="0" indent="0" algn="just">
              <a:buNone/>
            </a:pPr>
            <a:r>
              <a:rPr lang="en-US" sz="2800" dirty="0" smtClean="0">
                <a:latin typeface="Times New Roman" pitchFamily="18" charset="0"/>
                <a:cs typeface="Times New Roman" pitchFamily="18" charset="0"/>
              </a:rPr>
              <a:t>61. </a:t>
            </a:r>
            <a:r>
              <a:rPr lang="en-US" sz="2800" dirty="0" err="1" smtClean="0">
                <a:latin typeface="Times New Roman" pitchFamily="18" charset="0"/>
                <a:cs typeface="Times New Roman" pitchFamily="18" charset="0"/>
              </a:rPr>
              <a:t>Khi</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nghiên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cứu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về</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bộ</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máy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nhà</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nước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Việt</a:t>
            </a:r>
            <a:r>
              <a:rPr lang="en-US" sz="2800" dirty="0">
                <a:latin typeface="Times New Roman" pitchFamily="18" charset="0"/>
                <a:cs typeface="Times New Roman" pitchFamily="18" charset="0"/>
              </a:rPr>
              <a:t> Nam </a:t>
            </a:r>
            <a:r>
              <a:rPr lang="en-US" sz="2800" dirty="0" err="1">
                <a:latin typeface="Times New Roman" pitchFamily="18" charset="0"/>
                <a:cs typeface="Times New Roman" pitchFamily="18" charset="0"/>
              </a:rPr>
              <a:t>thì</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khẳng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định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nào</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sau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đây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là</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đúng</a:t>
            </a:r>
            <a:endParaRPr lang="en-US" sz="2800" dirty="0">
              <a:latin typeface="Times New Roman" pitchFamily="18" charset="0"/>
              <a:cs typeface="Times New Roman" pitchFamily="18" charset="0"/>
            </a:endParaRPr>
          </a:p>
          <a:p>
            <a:pPr marL="0" lvl="0" indent="0" algn="just">
              <a:buNone/>
            </a:pPr>
            <a:r>
              <a:rPr lang="en-US" sz="2800" dirty="0" smtClean="0">
                <a:latin typeface="Times New Roman" pitchFamily="18" charset="0"/>
                <a:cs typeface="Times New Roman" pitchFamily="18" charset="0"/>
              </a:rPr>
              <a:t>    a. </a:t>
            </a:r>
            <a:r>
              <a:rPr lang="en-US" sz="2800" dirty="0" err="1" smtClean="0">
                <a:latin typeface="Times New Roman" pitchFamily="18" charset="0"/>
                <a:cs typeface="Times New Roman" pitchFamily="18" charset="0"/>
              </a:rPr>
              <a:t>Chính</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phủ</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có</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quyền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giám</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sát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toàn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bộ</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hoạt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động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của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nhà</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nước</a:t>
            </a:r>
            <a:endParaRPr lang="en-US" sz="2800" dirty="0">
              <a:latin typeface="Times New Roman" pitchFamily="18" charset="0"/>
              <a:cs typeface="Times New Roman" pitchFamily="18" charset="0"/>
            </a:endParaRPr>
          </a:p>
          <a:p>
            <a:pPr marL="0" lvl="0" indent="0" algn="just">
              <a:buNone/>
            </a:pPr>
            <a:r>
              <a:rPr lang="en-US" sz="2800" dirty="0" smtClean="0">
                <a:latin typeface="Times New Roman" pitchFamily="18" charset="0"/>
                <a:cs typeface="Times New Roman" pitchFamily="18" charset="0"/>
              </a:rPr>
              <a:t>    b. </a:t>
            </a:r>
            <a:r>
              <a:rPr lang="en-US" sz="2800" dirty="0" err="1" smtClean="0">
                <a:latin typeface="Times New Roman" pitchFamily="18" charset="0"/>
                <a:cs typeface="Times New Roman" pitchFamily="18" charset="0"/>
              </a:rPr>
              <a:t>Quốc</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hội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là</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cơ</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quan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nắm</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giữ</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và</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thực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hiện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cả</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quyền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lập</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pháp</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hành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pháp</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và</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tư</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pháp</a:t>
            </a:r>
            <a:endParaRPr lang="en-US" sz="2800" dirty="0">
              <a:latin typeface="Times New Roman" pitchFamily="18" charset="0"/>
              <a:cs typeface="Times New Roman" pitchFamily="18" charset="0"/>
            </a:endParaRPr>
          </a:p>
          <a:p>
            <a:pPr marL="0" lvl="0" indent="0" algn="just">
              <a:buNone/>
            </a:pPr>
            <a:r>
              <a:rPr lang="en-US" sz="2800" dirty="0" smtClean="0">
                <a:latin typeface="Times New Roman" pitchFamily="18" charset="0"/>
                <a:cs typeface="Times New Roman" pitchFamily="18" charset="0"/>
              </a:rPr>
              <a:t>    c. </a:t>
            </a:r>
            <a:r>
              <a:rPr lang="en-US" sz="2800" dirty="0" err="1" smtClean="0">
                <a:latin typeface="Times New Roman" pitchFamily="18" charset="0"/>
                <a:cs typeface="Times New Roman" pitchFamily="18" charset="0"/>
              </a:rPr>
              <a:t>Hội</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đồng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nhân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dân</a:t>
            </a:r>
            <a:r>
              <a:rPr lang="en-US" sz="2800" dirty="0">
                <a:latin typeface="Times New Roman" pitchFamily="18" charset="0"/>
                <a:cs typeface="Times New Roman" pitchFamily="18" charset="0"/>
              </a:rPr>
              <a:t> do </a:t>
            </a:r>
            <a:r>
              <a:rPr lang="en-US" sz="2800" dirty="0" err="1">
                <a:latin typeface="Times New Roman" pitchFamily="18" charset="0"/>
                <a:cs typeface="Times New Roman" pitchFamily="18" charset="0"/>
              </a:rPr>
              <a:t>nhân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dân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trực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tiếp</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bầu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ra</a:t>
            </a:r>
            <a:endParaRPr lang="en-US" sz="2800" dirty="0">
              <a:latin typeface="Times New Roman" pitchFamily="18" charset="0"/>
              <a:cs typeface="Times New Roman" pitchFamily="18" charset="0"/>
            </a:endParaRPr>
          </a:p>
          <a:p>
            <a:pPr marL="0" lvl="0" indent="0" algn="just">
              <a:buNone/>
            </a:pPr>
            <a:r>
              <a:rPr lang="en-US" sz="2800" dirty="0" smtClean="0">
                <a:latin typeface="Times New Roman" pitchFamily="18" charset="0"/>
                <a:cs typeface="Times New Roman" pitchFamily="18" charset="0"/>
              </a:rPr>
              <a:t>    d. </a:t>
            </a:r>
            <a:r>
              <a:rPr lang="en-US" sz="2800" dirty="0" err="1" smtClean="0">
                <a:latin typeface="Times New Roman" pitchFamily="18" charset="0"/>
                <a:cs typeface="Times New Roman" pitchFamily="18" charset="0"/>
              </a:rPr>
              <a:t>Ủy</a:t>
            </a:r>
            <a:r>
              <a:rPr lang="en-US" sz="2800" dirty="0" smtClean="0">
                <a:latin typeface="Times New Roman" pitchFamily="18" charset="0"/>
                <a:cs typeface="Times New Roman" pitchFamily="18" charset="0"/>
              </a:rPr>
              <a:t> </a:t>
            </a:r>
            <a:r>
              <a:rPr lang="en-US" sz="2800" dirty="0">
                <a:latin typeface="Times New Roman" pitchFamily="18" charset="0"/>
                <a:cs typeface="Times New Roman" pitchFamily="18" charset="0"/>
              </a:rPr>
              <a:t>ban </a:t>
            </a:r>
            <a:r>
              <a:rPr lang="en-US" sz="2800" dirty="0" err="1">
                <a:latin typeface="Times New Roman" pitchFamily="18" charset="0"/>
                <a:cs typeface="Times New Roman" pitchFamily="18" charset="0"/>
              </a:rPr>
              <a:t>nhân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dân</a:t>
            </a:r>
            <a:r>
              <a:rPr lang="en-US" sz="2800" dirty="0">
                <a:latin typeface="Times New Roman" pitchFamily="18" charset="0"/>
                <a:cs typeface="Times New Roman" pitchFamily="18" charset="0"/>
              </a:rPr>
              <a:t> do </a:t>
            </a:r>
            <a:r>
              <a:rPr lang="en-US" sz="2800" dirty="0" err="1">
                <a:latin typeface="Times New Roman" pitchFamily="18" charset="0"/>
                <a:cs typeface="Times New Roman" pitchFamily="18" charset="0"/>
              </a:rPr>
              <a:t>nhân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dân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trực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tiếp</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bầu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ra</a:t>
            </a:r>
            <a:endParaRPr lang="en-US" sz="2800" dirty="0">
              <a:latin typeface="Times New Roman" pitchFamily="18" charset="0"/>
              <a:cs typeface="Times New Roman" pitchFamily="18" charset="0"/>
            </a:endParaRPr>
          </a:p>
          <a:p>
            <a:endParaRPr lang="en-US" dirty="0"/>
          </a:p>
        </p:txBody>
      </p:sp>
    </p:spTree>
    <p:extLst>
      <p:ext uri="{BB962C8B-B14F-4D97-AF65-F5344CB8AC3E}">
        <p14:creationId xmlns:p14="http://schemas.microsoft.com/office/powerpoint/2010/main" val="114084486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mph" presetSubtype="0" fill="hold" nodeType="clickEffect">
                                  <p:stCondLst>
                                    <p:cond delay="0"/>
                                  </p:stCondLst>
                                  <p:iterate type="lt">
                                    <p:tmPct val="10000"/>
                                  </p:iterate>
                                  <p:childTnLst>
                                    <p:animMotion origin="layout" path="M 0.0 0.0 L 0.0 -0.07213" pathEditMode="relative" ptsTypes="">
                                      <p:cBhvr>
                                        <p:cTn id="6" dur="250" accel="50000" decel="50000" autoRev="1" fill="hold">
                                          <p:stCondLst>
                                            <p:cond delay="0"/>
                                          </p:stCondLst>
                                        </p:cTn>
                                        <p:tgtEl>
                                          <p:spTgt spid="3">
                                            <p:txEl>
                                              <p:pRg st="3" end="3"/>
                                            </p:txEl>
                                          </p:spTgt>
                                        </p:tgtEl>
                                        <p:attrNameLst>
                                          <p:attrName>ppt_x</p:attrName>
                                          <p:attrName>ppt_y</p:attrName>
                                        </p:attrNameLst>
                                      </p:cBhvr>
                                    </p:animMotion>
                                    <p:animRot by="1500000">
                                      <p:cBhvr>
                                        <p:cTn id="7" dur="125" fill="hold">
                                          <p:stCondLst>
                                            <p:cond delay="0"/>
                                          </p:stCondLst>
                                        </p:cTn>
                                        <p:tgtEl>
                                          <p:spTgt spid="3">
                                            <p:txEl>
                                              <p:pRg st="3" end="3"/>
                                            </p:txEl>
                                          </p:spTgt>
                                        </p:tgtEl>
                                        <p:attrNameLst>
                                          <p:attrName>r</p:attrName>
                                        </p:attrNameLst>
                                      </p:cBhvr>
                                    </p:animRot>
                                    <p:animRot by="-1500000">
                                      <p:cBhvr>
                                        <p:cTn id="8" dur="125" fill="hold">
                                          <p:stCondLst>
                                            <p:cond delay="125"/>
                                          </p:stCondLst>
                                        </p:cTn>
                                        <p:tgtEl>
                                          <p:spTgt spid="3">
                                            <p:txEl>
                                              <p:pRg st="3" end="3"/>
                                            </p:txEl>
                                          </p:spTgt>
                                        </p:tgtEl>
                                        <p:attrNameLst>
                                          <p:attrName>r</p:attrName>
                                        </p:attrNameLst>
                                      </p:cBhvr>
                                    </p:animRot>
                                    <p:animRot by="-1500000">
                                      <p:cBhvr>
                                        <p:cTn id="9" dur="125" fill="hold">
                                          <p:stCondLst>
                                            <p:cond delay="250"/>
                                          </p:stCondLst>
                                        </p:cTn>
                                        <p:tgtEl>
                                          <p:spTgt spid="3">
                                            <p:txEl>
                                              <p:pRg st="3" end="3"/>
                                            </p:txEl>
                                          </p:spTgt>
                                        </p:tgtEl>
                                        <p:attrNameLst>
                                          <p:attrName>r</p:attrName>
                                        </p:attrNameLst>
                                      </p:cBhvr>
                                    </p:animRot>
                                    <p:animRot by="1500000">
                                      <p:cBhvr>
                                        <p:cTn id="10" dur="125" fill="hold">
                                          <p:stCondLst>
                                            <p:cond delay="375"/>
                                          </p:stCondLst>
                                        </p:cTn>
                                        <p:tgtEl>
                                          <p:spTgt spid="3">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1143000"/>
            <a:ext cx="6858000" cy="4580069"/>
          </a:xfrm>
        </p:spPr>
        <p:txBody>
          <a:bodyPr>
            <a:normAutofit/>
          </a:bodyPr>
          <a:lstStyle/>
          <a:p>
            <a:pPr marL="0" indent="0" algn="just">
              <a:buNone/>
            </a:pPr>
            <a:r>
              <a:rPr lang="en-US" sz="2800" dirty="0" smtClean="0">
                <a:latin typeface="Times New Roman" pitchFamily="18" charset="0"/>
                <a:cs typeface="Times New Roman" pitchFamily="18" charset="0"/>
              </a:rPr>
              <a:t>62. </a:t>
            </a:r>
            <a:r>
              <a:rPr lang="en-US" sz="2800" dirty="0" err="1" smtClean="0">
                <a:latin typeface="Times New Roman" pitchFamily="18" charset="0"/>
                <a:cs typeface="Times New Roman" pitchFamily="18" charset="0"/>
              </a:rPr>
              <a:t>Ông</a:t>
            </a:r>
            <a:r>
              <a:rPr lang="en-US" sz="2800" dirty="0" smtClean="0">
                <a:latin typeface="Times New Roman" pitchFamily="18" charset="0"/>
                <a:cs typeface="Times New Roman" pitchFamily="18" charset="0"/>
              </a:rPr>
              <a:t> A </a:t>
            </a:r>
            <a:r>
              <a:rPr lang="en-US" sz="2800" dirty="0" err="1" smtClean="0">
                <a:latin typeface="Times New Roman" pitchFamily="18" charset="0"/>
                <a:cs typeface="Times New Roman" pitchFamily="18" charset="0"/>
              </a:rPr>
              <a:t>ký</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kết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hợp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đồng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lao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động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không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xác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định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thời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hạn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với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công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ty</a:t>
            </a:r>
            <a:r>
              <a:rPr lang="en-US" sz="2800" dirty="0" smtClean="0">
                <a:latin typeface="Times New Roman" pitchFamily="18" charset="0"/>
                <a:cs typeface="Times New Roman" pitchFamily="18" charset="0"/>
              </a:rPr>
              <a:t> B. </a:t>
            </a:r>
            <a:r>
              <a:rPr lang="en-US" sz="2800" dirty="0" err="1" smtClean="0">
                <a:latin typeface="Times New Roman" pitchFamily="18" charset="0"/>
                <a:cs typeface="Times New Roman" pitchFamily="18" charset="0"/>
              </a:rPr>
              <a:t>Sau</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hai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năm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làm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việc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ông</a:t>
            </a:r>
            <a:r>
              <a:rPr lang="en-US" sz="2800" dirty="0" smtClean="0">
                <a:latin typeface="Times New Roman" pitchFamily="18" charset="0"/>
                <a:cs typeface="Times New Roman" pitchFamily="18" charset="0"/>
              </a:rPr>
              <a:t> A </a:t>
            </a:r>
            <a:r>
              <a:rPr lang="en-US" sz="2800" dirty="0" err="1" smtClean="0">
                <a:latin typeface="Times New Roman" pitchFamily="18" charset="0"/>
                <a:cs typeface="Times New Roman" pitchFamily="18" charset="0"/>
              </a:rPr>
              <a:t>đơn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phương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đề</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nghị</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chấm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dứt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hợp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đồng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lao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động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Sự</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kiện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làm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chấm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dứt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quan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hệ</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lao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động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trên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là</a:t>
            </a:r>
            <a:r>
              <a:rPr lang="en-US" sz="2800" dirty="0" smtClean="0">
                <a:latin typeface="Times New Roman" pitchFamily="18" charset="0"/>
                <a:cs typeface="Times New Roman" pitchFamily="18" charset="0"/>
              </a:rPr>
              <a:t>:</a:t>
            </a:r>
          </a:p>
          <a:p>
            <a:pPr marL="0" indent="0" algn="just">
              <a:buNone/>
            </a:pPr>
            <a:r>
              <a:rPr lang="en-US" sz="2800" dirty="0" smtClean="0">
                <a:latin typeface="Times New Roman" pitchFamily="18" charset="0"/>
                <a:cs typeface="Times New Roman" pitchFamily="18" charset="0"/>
              </a:rPr>
              <a:t>    a. </a:t>
            </a:r>
            <a:r>
              <a:rPr lang="en-US" sz="2800" dirty="0" err="1" smtClean="0">
                <a:latin typeface="Times New Roman" pitchFamily="18" charset="0"/>
                <a:cs typeface="Times New Roman" pitchFamily="18" charset="0"/>
              </a:rPr>
              <a:t>sự</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biến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pháp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lý</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b. </a:t>
            </a:r>
            <a:r>
              <a:rPr lang="en-US" sz="2800" dirty="0" err="1" smtClean="0">
                <a:latin typeface="Times New Roman" pitchFamily="18" charset="0"/>
                <a:cs typeface="Times New Roman" pitchFamily="18" charset="0"/>
              </a:rPr>
              <a:t>Hành</a:t>
            </a:r>
            <a:r>
              <a:rPr lang="en-US" sz="2800" dirty="0" smtClean="0">
                <a:latin typeface="Times New Roman" pitchFamily="18" charset="0"/>
                <a:cs typeface="Times New Roman" pitchFamily="18" charset="0"/>
              </a:rPr>
              <a:t> vi </a:t>
            </a:r>
            <a:r>
              <a:rPr lang="en-US" sz="2800" dirty="0" err="1" smtClean="0">
                <a:latin typeface="Times New Roman" pitchFamily="18" charset="0"/>
                <a:cs typeface="Times New Roman" pitchFamily="18" charset="0"/>
              </a:rPr>
              <a:t>pháp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lý</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c. A </a:t>
            </a:r>
            <a:r>
              <a:rPr lang="en-US" sz="2800" dirty="0" err="1" smtClean="0">
                <a:latin typeface="Times New Roman" pitchFamily="18" charset="0"/>
                <a:cs typeface="Times New Roman" pitchFamily="18" charset="0"/>
              </a:rPr>
              <a:t>và</a:t>
            </a:r>
            <a:r>
              <a:rPr lang="en-US" sz="2800" dirty="0" smtClean="0">
                <a:latin typeface="Times New Roman" pitchFamily="18" charset="0"/>
                <a:cs typeface="Times New Roman" pitchFamily="18" charset="0"/>
              </a:rPr>
              <a:t> B </a:t>
            </a:r>
            <a:r>
              <a:rPr lang="en-US" sz="2800" dirty="0" err="1" smtClean="0">
                <a:latin typeface="Times New Roman" pitchFamily="18" charset="0"/>
                <a:cs typeface="Times New Roman" pitchFamily="18" charset="0"/>
              </a:rPr>
              <a:t>đúng</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d. A </a:t>
            </a:r>
            <a:r>
              <a:rPr lang="en-US" sz="2800" dirty="0" err="1" smtClean="0">
                <a:latin typeface="Times New Roman" pitchFamily="18" charset="0"/>
                <a:cs typeface="Times New Roman" pitchFamily="18" charset="0"/>
              </a:rPr>
              <a:t>và</a:t>
            </a:r>
            <a:r>
              <a:rPr lang="en-US" sz="2800" dirty="0" smtClean="0">
                <a:latin typeface="Times New Roman" pitchFamily="18" charset="0"/>
                <a:cs typeface="Times New Roman" pitchFamily="18" charset="0"/>
              </a:rPr>
              <a:t> B </a:t>
            </a:r>
            <a:r>
              <a:rPr lang="en-US" sz="2800" dirty="0" err="1" smtClean="0">
                <a:latin typeface="Times New Roman" pitchFamily="18" charset="0"/>
                <a:cs typeface="Times New Roman" pitchFamily="18" charset="0"/>
              </a:rPr>
              <a:t>sai</a:t>
            </a:r>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val="380394054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mph" presetSubtype="0" fill="hold" nodeType="clickEffect">
                                  <p:stCondLst>
                                    <p:cond delay="0"/>
                                  </p:stCondLst>
                                  <p:iterate type="lt">
                                    <p:tmPct val="10000"/>
                                  </p:iterate>
                                  <p:childTnLst>
                                    <p:animMotion origin="layout" path="M 0.0 0.0 L 0.0 -0.07213" pathEditMode="relative" ptsTypes="">
                                      <p:cBhvr>
                                        <p:cTn id="6" dur="250" accel="50000" decel="50000" autoRev="1" fill="hold">
                                          <p:stCondLst>
                                            <p:cond delay="0"/>
                                          </p:stCondLst>
                                        </p:cTn>
                                        <p:tgtEl>
                                          <p:spTgt spid="3">
                                            <p:txEl>
                                              <p:pRg st="2" end="2"/>
                                            </p:txEl>
                                          </p:spTgt>
                                        </p:tgtEl>
                                        <p:attrNameLst>
                                          <p:attrName>ppt_x</p:attrName>
                                          <p:attrName>ppt_y</p:attrName>
                                        </p:attrNameLst>
                                      </p:cBhvr>
                                    </p:animMotion>
                                    <p:animRot by="1500000">
                                      <p:cBhvr>
                                        <p:cTn id="7" dur="125" fill="hold">
                                          <p:stCondLst>
                                            <p:cond delay="0"/>
                                          </p:stCondLst>
                                        </p:cTn>
                                        <p:tgtEl>
                                          <p:spTgt spid="3">
                                            <p:txEl>
                                              <p:pRg st="2" end="2"/>
                                            </p:txEl>
                                          </p:spTgt>
                                        </p:tgtEl>
                                        <p:attrNameLst>
                                          <p:attrName>r</p:attrName>
                                        </p:attrNameLst>
                                      </p:cBhvr>
                                    </p:animRot>
                                    <p:animRot by="-1500000">
                                      <p:cBhvr>
                                        <p:cTn id="8" dur="125" fill="hold">
                                          <p:stCondLst>
                                            <p:cond delay="125"/>
                                          </p:stCondLst>
                                        </p:cTn>
                                        <p:tgtEl>
                                          <p:spTgt spid="3">
                                            <p:txEl>
                                              <p:pRg st="2" end="2"/>
                                            </p:txEl>
                                          </p:spTgt>
                                        </p:tgtEl>
                                        <p:attrNameLst>
                                          <p:attrName>r</p:attrName>
                                        </p:attrNameLst>
                                      </p:cBhvr>
                                    </p:animRot>
                                    <p:animRot by="-1500000">
                                      <p:cBhvr>
                                        <p:cTn id="9" dur="125" fill="hold">
                                          <p:stCondLst>
                                            <p:cond delay="250"/>
                                          </p:stCondLst>
                                        </p:cTn>
                                        <p:tgtEl>
                                          <p:spTgt spid="3">
                                            <p:txEl>
                                              <p:pRg st="2" end="2"/>
                                            </p:txEl>
                                          </p:spTgt>
                                        </p:tgtEl>
                                        <p:attrNameLst>
                                          <p:attrName>r</p:attrName>
                                        </p:attrNameLst>
                                      </p:cBhvr>
                                    </p:animRot>
                                    <p:animRot by="1500000">
                                      <p:cBhvr>
                                        <p:cTn id="10" dur="125" fill="hold">
                                          <p:stCondLst>
                                            <p:cond delay="375"/>
                                          </p:stCondLst>
                                        </p:cTn>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66800" y="990600"/>
            <a:ext cx="6934200" cy="4953000"/>
          </a:xfrm>
        </p:spPr>
        <p:txBody>
          <a:bodyPr>
            <a:normAutofit/>
          </a:bodyPr>
          <a:lstStyle/>
          <a:p>
            <a:pPr marL="0" lvl="0" indent="0" algn="just">
              <a:buNone/>
            </a:pPr>
            <a:r>
              <a:rPr lang="en-US" sz="2800" dirty="0" smtClean="0">
                <a:latin typeface="Times New Roman" pitchFamily="18" charset="0"/>
                <a:cs typeface="Times New Roman" pitchFamily="18" charset="0"/>
              </a:rPr>
              <a:t>63. </a:t>
            </a:r>
            <a:r>
              <a:rPr lang="en-US" sz="2800" dirty="0" err="1" smtClean="0">
                <a:latin typeface="Times New Roman" pitchFamily="18" charset="0"/>
                <a:cs typeface="Times New Roman" pitchFamily="18" charset="0"/>
              </a:rPr>
              <a:t>Trong</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bộ</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máy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nhà</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nước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Việt</a:t>
            </a:r>
            <a:r>
              <a:rPr lang="en-US" sz="2800" dirty="0">
                <a:latin typeface="Times New Roman" pitchFamily="18" charset="0"/>
                <a:cs typeface="Times New Roman" pitchFamily="18" charset="0"/>
              </a:rPr>
              <a:t> Nam </a:t>
            </a:r>
            <a:r>
              <a:rPr lang="en-US" sz="2800" dirty="0" err="1">
                <a:latin typeface="Times New Roman" pitchFamily="18" charset="0"/>
                <a:cs typeface="Times New Roman" pitchFamily="18" charset="0"/>
              </a:rPr>
              <a:t>thì</a:t>
            </a:r>
            <a:r>
              <a:rPr lang="en-US" sz="2800" dirty="0">
                <a:latin typeface="Times New Roman" pitchFamily="18" charset="0"/>
                <a:cs typeface="Times New Roman" pitchFamily="18" charset="0"/>
              </a:rPr>
              <a:t>:</a:t>
            </a:r>
          </a:p>
          <a:p>
            <a:pPr marL="0" lvl="0" indent="0" algn="just">
              <a:buNone/>
            </a:pPr>
            <a:r>
              <a:rPr lang="en-US" sz="2800" dirty="0" smtClean="0">
                <a:latin typeface="Times New Roman" pitchFamily="18" charset="0"/>
                <a:cs typeface="Times New Roman" pitchFamily="18" charset="0"/>
              </a:rPr>
              <a:t>    a. </a:t>
            </a:r>
            <a:r>
              <a:rPr lang="en-US" sz="2800" dirty="0" err="1" smtClean="0">
                <a:latin typeface="Times New Roman" pitchFamily="18" charset="0"/>
                <a:cs typeface="Times New Roman" pitchFamily="18" charset="0"/>
              </a:rPr>
              <a:t>Quốc</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hội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có</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quyền</a:t>
            </a:r>
            <a:r>
              <a:rPr lang="en-US" sz="2800" dirty="0">
                <a:latin typeface="Times New Roman" pitchFamily="18" charset="0"/>
                <a:cs typeface="Times New Roman" pitchFamily="18" charset="0"/>
              </a:rPr>
              <a:t> ban </a:t>
            </a:r>
            <a:r>
              <a:rPr lang="en-US" sz="2800" dirty="0" err="1">
                <a:latin typeface="Times New Roman" pitchFamily="18" charset="0"/>
                <a:cs typeface="Times New Roman" pitchFamily="18" charset="0"/>
              </a:rPr>
              <a:t>hành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tất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cả</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các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văn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bản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quy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phạm</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pháp</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luật</a:t>
            </a:r>
            <a:endParaRPr lang="en-US" sz="2800" dirty="0">
              <a:latin typeface="Times New Roman" pitchFamily="18" charset="0"/>
              <a:cs typeface="Times New Roman" pitchFamily="18" charset="0"/>
            </a:endParaRPr>
          </a:p>
          <a:p>
            <a:pPr marL="0" lvl="0" indent="0" algn="just">
              <a:buNone/>
            </a:pPr>
            <a:r>
              <a:rPr lang="en-US" sz="2800" dirty="0" smtClean="0">
                <a:latin typeface="Times New Roman" pitchFamily="18" charset="0"/>
                <a:cs typeface="Times New Roman" pitchFamily="18" charset="0"/>
              </a:rPr>
              <a:t>    b. </a:t>
            </a:r>
            <a:r>
              <a:rPr lang="en-US" sz="2800" dirty="0" err="1" smtClean="0">
                <a:latin typeface="Times New Roman" pitchFamily="18" charset="0"/>
                <a:cs typeface="Times New Roman" pitchFamily="18" charset="0"/>
              </a:rPr>
              <a:t>Chính</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phủ</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là</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cơ</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quan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quyền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lực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nhà</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nước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cao</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nhất</a:t>
            </a:r>
            <a:endParaRPr lang="en-US" sz="2800" dirty="0">
              <a:latin typeface="Times New Roman" pitchFamily="18" charset="0"/>
              <a:cs typeface="Times New Roman" pitchFamily="18" charset="0"/>
            </a:endParaRPr>
          </a:p>
          <a:p>
            <a:pPr marL="0" lvl="0" indent="0" algn="just">
              <a:buNone/>
            </a:pPr>
            <a:r>
              <a:rPr lang="en-US" sz="2800" dirty="0" smtClean="0">
                <a:latin typeface="Times New Roman" pitchFamily="18" charset="0"/>
                <a:cs typeface="Times New Roman" pitchFamily="18" charset="0"/>
              </a:rPr>
              <a:t>    c. </a:t>
            </a:r>
            <a:r>
              <a:rPr lang="en-US" sz="2800" dirty="0" err="1" smtClean="0">
                <a:latin typeface="Times New Roman" pitchFamily="18" charset="0"/>
                <a:cs typeface="Times New Roman" pitchFamily="18" charset="0"/>
              </a:rPr>
              <a:t>Chính</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phủ</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là</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cơ</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quan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chấp</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hành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và</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điều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hành</a:t>
            </a:r>
            <a:endParaRPr lang="en-US" sz="2800" dirty="0">
              <a:latin typeface="Times New Roman" pitchFamily="18" charset="0"/>
              <a:cs typeface="Times New Roman" pitchFamily="18" charset="0"/>
            </a:endParaRPr>
          </a:p>
          <a:p>
            <a:pPr marL="0" lvl="0" indent="0" algn="just">
              <a:buNone/>
            </a:pPr>
            <a:r>
              <a:rPr lang="en-US" sz="2800" dirty="0" smtClean="0">
                <a:latin typeface="Times New Roman" pitchFamily="18" charset="0"/>
                <a:cs typeface="Times New Roman" pitchFamily="18" charset="0"/>
              </a:rPr>
              <a:t>    d. </a:t>
            </a:r>
            <a:r>
              <a:rPr lang="en-US" sz="2800" dirty="0" err="1" smtClean="0">
                <a:latin typeface="Times New Roman" pitchFamily="18" charset="0"/>
                <a:cs typeface="Times New Roman" pitchFamily="18" charset="0"/>
              </a:rPr>
              <a:t>Hội</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đồng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nhân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dân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là</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cơ</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quan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hành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chính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nhà</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nước</a:t>
            </a:r>
            <a:r>
              <a:rPr lang="en-US" sz="2800" dirty="0">
                <a:latin typeface="Times New Roman" pitchFamily="18" charset="0"/>
                <a:cs typeface="Times New Roman" pitchFamily="18" charset="0"/>
              </a:rPr>
              <a:t> ở </a:t>
            </a:r>
            <a:r>
              <a:rPr lang="en-US" sz="2800" dirty="0" err="1">
                <a:latin typeface="Times New Roman" pitchFamily="18" charset="0"/>
                <a:cs typeface="Times New Roman" pitchFamily="18" charset="0"/>
              </a:rPr>
              <a:t>địa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phương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đại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diện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cho</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nhân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dân</a:t>
            </a:r>
            <a:r>
              <a:rPr lang="en-US" sz="2800" dirty="0">
                <a:latin typeface="Times New Roman" pitchFamily="18" charset="0"/>
                <a:cs typeface="Times New Roman" pitchFamily="18" charset="0"/>
              </a:rPr>
              <a:t> ở </a:t>
            </a:r>
            <a:r>
              <a:rPr lang="en-US" sz="2800" dirty="0" err="1">
                <a:latin typeface="Times New Roman" pitchFamily="18" charset="0"/>
                <a:cs typeface="Times New Roman" pitchFamily="18" charset="0"/>
              </a:rPr>
              <a:t>địa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phương</a:t>
            </a:r>
            <a:endParaRPr lang="en-US" sz="2800" dirty="0">
              <a:latin typeface="Times New Roman" pitchFamily="18" charset="0"/>
              <a:cs typeface="Times New Roman" pitchFamily="18" charset="0"/>
            </a:endParaRPr>
          </a:p>
          <a:p>
            <a:endParaRPr lang="en-US" dirty="0"/>
          </a:p>
        </p:txBody>
      </p:sp>
    </p:spTree>
    <p:extLst>
      <p:ext uri="{BB962C8B-B14F-4D97-AF65-F5344CB8AC3E}">
        <p14:creationId xmlns:p14="http://schemas.microsoft.com/office/powerpoint/2010/main" val="268338564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3">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5800" y="762000"/>
            <a:ext cx="7620000" cy="5486400"/>
          </a:xfrm>
          <a:solidFill>
            <a:schemeClr val="bg1"/>
          </a:solidFill>
        </p:spPr>
        <p:txBody>
          <a:bodyPr>
            <a:normAutofit/>
          </a:bodyPr>
          <a:lstStyle/>
          <a:p>
            <a:pPr marL="0" indent="0" algn="just">
              <a:buNone/>
            </a:pPr>
            <a:r>
              <a:rPr lang="en-US" sz="2800" dirty="0" smtClean="0">
                <a:latin typeface="Times New Roman" pitchFamily="18" charset="0"/>
                <a:cs typeface="Times New Roman" pitchFamily="18" charset="0"/>
              </a:rPr>
              <a:t>64.</a:t>
            </a:r>
            <a:r>
              <a:rPr lang="vi-VN" sz="2800" dirty="0" smtClean="0">
                <a:latin typeface="Times New Roman" pitchFamily="18" charset="0"/>
                <a:cs typeface="Times New Roman" pitchFamily="18" charset="0"/>
              </a:rPr>
              <a:t> </a:t>
            </a:r>
            <a:r>
              <a:rPr lang="en-US" sz="2800" dirty="0" smtClean="0">
                <a:latin typeface="Times New Roman" pitchFamily="18" charset="0"/>
                <a:cs typeface="Times New Roman" pitchFamily="18" charset="0"/>
              </a:rPr>
              <a:t>“</a:t>
            </a:r>
            <a:r>
              <a:rPr lang="vi-VN" sz="2800" dirty="0" smtClean="0">
                <a:latin typeface="Times New Roman" pitchFamily="18" charset="0"/>
                <a:cs typeface="Times New Roman" pitchFamily="18" charset="0"/>
              </a:rPr>
              <a:t>Chuyển </a:t>
            </a:r>
            <a:r>
              <a:rPr lang="vi-VN" sz="2800" dirty="0">
                <a:latin typeface="Times New Roman" pitchFamily="18" charset="0"/>
                <a:cs typeface="Times New Roman" pitchFamily="18" charset="0"/>
              </a:rPr>
              <a:t>khẩu hàng hóa </a:t>
            </a:r>
            <a:r>
              <a:rPr lang="vi-VN" sz="2800" i="1" dirty="0">
                <a:latin typeface="Times New Roman" pitchFamily="18" charset="0"/>
                <a:cs typeface="Times New Roman" pitchFamily="18" charset="0"/>
              </a:rPr>
              <a:t>là</a:t>
            </a:r>
            <a:r>
              <a:rPr lang="vi-VN" sz="2800" dirty="0">
                <a:latin typeface="Times New Roman" pitchFamily="18" charset="0"/>
                <a:cs typeface="Times New Roman" pitchFamily="18" charset="0"/>
              </a:rPr>
              <a:t> việc mua hàng từ một nước, vùng lãnh thổ để bán sang một nước, vùng lãnh thổ ngoài lãnh thổ Việt Nam mà không làm thủ tục nhập khẩu vào Việt Nam và không làm thủ tục xuất khẩu ra khỏi Việt </a:t>
            </a:r>
            <a:r>
              <a:rPr lang="vi-VN" sz="2800" dirty="0" smtClean="0">
                <a:latin typeface="Times New Roman" pitchFamily="18" charset="0"/>
                <a:cs typeface="Times New Roman" pitchFamily="18" charset="0"/>
              </a:rPr>
              <a:t>Nam</a:t>
            </a:r>
            <a:r>
              <a:rPr lang="en-US" sz="2800" dirty="0" smtClean="0">
                <a:latin typeface="Times New Roman" pitchFamily="18" charset="0"/>
                <a:cs typeface="Times New Roman" pitchFamily="18" charset="0"/>
              </a:rPr>
              <a:t>”</a:t>
            </a:r>
            <a:r>
              <a:rPr lang="vi-VN" sz="2800" dirty="0" smtClean="0">
                <a:latin typeface="Times New Roman" pitchFamily="18" charset="0"/>
                <a:cs typeface="Times New Roman" pitchFamily="18" charset="0"/>
              </a:rPr>
              <a:t>.</a:t>
            </a:r>
            <a:endParaRPr lang="en-US" sz="2800" dirty="0" smtClean="0">
              <a:latin typeface="Times New Roman" pitchFamily="18" charset="0"/>
              <a:cs typeface="Times New Roman" pitchFamily="18" charset="0"/>
            </a:endParaRPr>
          </a:p>
          <a:p>
            <a:pPr marL="0" indent="0" algn="just">
              <a:buNone/>
            </a:pPr>
            <a:r>
              <a:rPr lang="en-US" sz="2800" dirty="0" err="1" smtClean="0">
                <a:latin typeface="Times New Roman" pitchFamily="18" charset="0"/>
                <a:cs typeface="Times New Roman" pitchFamily="18" charset="0"/>
              </a:rPr>
              <a:t>Xác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định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loại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quy</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phạm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pháp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luật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trên</a:t>
            </a:r>
            <a:r>
              <a:rPr lang="en-US" sz="2800" dirty="0" smtClean="0">
                <a:latin typeface="Times New Roman" pitchFamily="18" charset="0"/>
                <a:cs typeface="Times New Roman" pitchFamily="18" charset="0"/>
              </a:rPr>
              <a:t>:</a:t>
            </a:r>
          </a:p>
          <a:p>
            <a:pPr marL="0" indent="0" algn="just">
              <a:buNone/>
            </a:pPr>
            <a:r>
              <a:rPr lang="en-US" sz="2800" dirty="0" smtClean="0">
                <a:latin typeface="Times New Roman" pitchFamily="18" charset="0"/>
                <a:cs typeface="Times New Roman" pitchFamily="18" charset="0"/>
              </a:rPr>
              <a:t>    a. </a:t>
            </a:r>
            <a:r>
              <a:rPr lang="en-US" sz="2800" dirty="0" err="1" smtClean="0">
                <a:latin typeface="Times New Roman" pitchFamily="18" charset="0"/>
                <a:cs typeface="Times New Roman" pitchFamily="18" charset="0"/>
              </a:rPr>
              <a:t>Quy</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phạm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điều</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chỉnh</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b. </a:t>
            </a:r>
            <a:r>
              <a:rPr lang="en-US" sz="2800" dirty="0" err="1" smtClean="0">
                <a:latin typeface="Times New Roman" pitchFamily="18" charset="0"/>
                <a:cs typeface="Times New Roman" pitchFamily="18" charset="0"/>
              </a:rPr>
              <a:t>Quy</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phạm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bảo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vệ</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c. </a:t>
            </a:r>
            <a:r>
              <a:rPr lang="en-US" sz="2800" dirty="0" err="1" smtClean="0">
                <a:latin typeface="Times New Roman" pitchFamily="18" charset="0"/>
                <a:cs typeface="Times New Roman" pitchFamily="18" charset="0"/>
              </a:rPr>
              <a:t>Quy</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phạm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định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nghĩa</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d. </a:t>
            </a:r>
            <a:r>
              <a:rPr lang="en-US" sz="2800" dirty="0" err="1" smtClean="0">
                <a:latin typeface="Times New Roman" pitchFamily="18" charset="0"/>
                <a:cs typeface="Times New Roman" pitchFamily="18" charset="0"/>
              </a:rPr>
              <a:t>Quy</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phạm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trao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quyền</a:t>
            </a:r>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val="269434227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mph" presetSubtype="0" fill="hold" nodeType="clickEffect">
                                  <p:stCondLst>
                                    <p:cond delay="0"/>
                                  </p:stCondLst>
                                  <p:iterate type="lt">
                                    <p:tmPct val="10000"/>
                                  </p:iterate>
                                  <p:childTnLst>
                                    <p:animMotion origin="layout" path="M 0.0 0.0 L 0.0 -0.07213" pathEditMode="relative" ptsTypes="">
                                      <p:cBhvr>
                                        <p:cTn id="6" dur="250" accel="50000" decel="50000" autoRev="1" fill="hold">
                                          <p:stCondLst>
                                            <p:cond delay="0"/>
                                          </p:stCondLst>
                                        </p:cTn>
                                        <p:tgtEl>
                                          <p:spTgt spid="3">
                                            <p:txEl>
                                              <p:pRg st="4" end="4"/>
                                            </p:txEl>
                                          </p:spTgt>
                                        </p:tgtEl>
                                        <p:attrNameLst>
                                          <p:attrName>ppt_x</p:attrName>
                                          <p:attrName>ppt_y</p:attrName>
                                        </p:attrNameLst>
                                      </p:cBhvr>
                                    </p:animMotion>
                                    <p:animRot by="1500000">
                                      <p:cBhvr>
                                        <p:cTn id="7" dur="125" fill="hold">
                                          <p:stCondLst>
                                            <p:cond delay="0"/>
                                          </p:stCondLst>
                                        </p:cTn>
                                        <p:tgtEl>
                                          <p:spTgt spid="3">
                                            <p:txEl>
                                              <p:pRg st="4" end="4"/>
                                            </p:txEl>
                                          </p:spTgt>
                                        </p:tgtEl>
                                        <p:attrNameLst>
                                          <p:attrName>r</p:attrName>
                                        </p:attrNameLst>
                                      </p:cBhvr>
                                    </p:animRot>
                                    <p:animRot by="-1500000">
                                      <p:cBhvr>
                                        <p:cTn id="8" dur="125" fill="hold">
                                          <p:stCondLst>
                                            <p:cond delay="125"/>
                                          </p:stCondLst>
                                        </p:cTn>
                                        <p:tgtEl>
                                          <p:spTgt spid="3">
                                            <p:txEl>
                                              <p:pRg st="4" end="4"/>
                                            </p:txEl>
                                          </p:spTgt>
                                        </p:tgtEl>
                                        <p:attrNameLst>
                                          <p:attrName>r</p:attrName>
                                        </p:attrNameLst>
                                      </p:cBhvr>
                                    </p:animRot>
                                    <p:animRot by="-1500000">
                                      <p:cBhvr>
                                        <p:cTn id="9" dur="125" fill="hold">
                                          <p:stCondLst>
                                            <p:cond delay="250"/>
                                          </p:stCondLst>
                                        </p:cTn>
                                        <p:tgtEl>
                                          <p:spTgt spid="3">
                                            <p:txEl>
                                              <p:pRg st="4" end="4"/>
                                            </p:txEl>
                                          </p:spTgt>
                                        </p:tgtEl>
                                        <p:attrNameLst>
                                          <p:attrName>r</p:attrName>
                                        </p:attrNameLst>
                                      </p:cBhvr>
                                    </p:animRot>
                                    <p:animRot by="1500000">
                                      <p:cBhvr>
                                        <p:cTn id="10" dur="125" fill="hold">
                                          <p:stCondLst>
                                            <p:cond delay="375"/>
                                          </p:stCondLst>
                                        </p:cTn>
                                        <p:tgtEl>
                                          <p:spTgt spid="3">
                                            <p:txEl>
                                              <p:pRg st="4" end="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219200"/>
            <a:ext cx="6440245" cy="4503869"/>
          </a:xfrm>
        </p:spPr>
        <p:txBody>
          <a:bodyPr/>
          <a:lstStyle/>
          <a:p>
            <a:pPr marL="0" lvl="0" indent="0" algn="just">
              <a:buNone/>
            </a:pPr>
            <a:r>
              <a:rPr lang="en-US" sz="2800" dirty="0" smtClean="0">
                <a:latin typeface="Times New Roman" pitchFamily="18" charset="0"/>
                <a:cs typeface="Times New Roman" pitchFamily="18" charset="0"/>
              </a:rPr>
              <a:t>65. </a:t>
            </a:r>
            <a:r>
              <a:rPr lang="en-US" sz="2800" dirty="0" err="1" smtClean="0">
                <a:latin typeface="Times New Roman" pitchFamily="18" charset="0"/>
                <a:cs typeface="Times New Roman" pitchFamily="18" charset="0"/>
              </a:rPr>
              <a:t>Cơ</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quan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nhà</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nước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nào</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sau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đây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có</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vai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trò</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tổ</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chức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thực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hiện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pháp</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luật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trên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thực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tế</a:t>
            </a:r>
            <a:r>
              <a:rPr lang="en-US" sz="2800" dirty="0">
                <a:latin typeface="Times New Roman" pitchFamily="18" charset="0"/>
                <a:cs typeface="Times New Roman" pitchFamily="18" charset="0"/>
              </a:rPr>
              <a:t>. </a:t>
            </a:r>
          </a:p>
          <a:p>
            <a:pPr marL="0" lvl="0" indent="0" algn="just">
              <a:buNone/>
            </a:pPr>
            <a:r>
              <a:rPr lang="en-US" sz="2800" dirty="0" smtClean="0">
                <a:latin typeface="Times New Roman" pitchFamily="18" charset="0"/>
                <a:cs typeface="Times New Roman" pitchFamily="18" charset="0"/>
              </a:rPr>
              <a:t>    a. </a:t>
            </a:r>
            <a:r>
              <a:rPr lang="en-US" sz="2800" dirty="0" err="1" smtClean="0">
                <a:latin typeface="Times New Roman" pitchFamily="18" charset="0"/>
                <a:cs typeface="Times New Roman" pitchFamily="18" charset="0"/>
              </a:rPr>
              <a:t>Chính</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phủ</a:t>
            </a:r>
            <a:endParaRPr lang="en-US" sz="2800" dirty="0">
              <a:latin typeface="Times New Roman" pitchFamily="18" charset="0"/>
              <a:cs typeface="Times New Roman" pitchFamily="18" charset="0"/>
            </a:endParaRPr>
          </a:p>
          <a:p>
            <a:pPr marL="0" lvl="0" indent="0" algn="just">
              <a:buNone/>
            </a:pPr>
            <a:r>
              <a:rPr lang="en-US" sz="2800" dirty="0" smtClean="0">
                <a:latin typeface="Times New Roman" pitchFamily="18" charset="0"/>
                <a:cs typeface="Times New Roman" pitchFamily="18" charset="0"/>
              </a:rPr>
              <a:t>    b. </a:t>
            </a:r>
            <a:r>
              <a:rPr lang="en-US" sz="2800" dirty="0" err="1" smtClean="0">
                <a:latin typeface="Times New Roman" pitchFamily="18" charset="0"/>
                <a:cs typeface="Times New Roman" pitchFamily="18" charset="0"/>
              </a:rPr>
              <a:t>Quốc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hội</a:t>
            </a:r>
            <a:endParaRPr lang="en-US" sz="2800" dirty="0">
              <a:latin typeface="Times New Roman" pitchFamily="18" charset="0"/>
              <a:cs typeface="Times New Roman" pitchFamily="18" charset="0"/>
            </a:endParaRPr>
          </a:p>
          <a:p>
            <a:pPr marL="0" lvl="0" indent="0" algn="just">
              <a:buNone/>
            </a:pPr>
            <a:r>
              <a:rPr lang="en-US" sz="2800" dirty="0" smtClean="0">
                <a:latin typeface="Times New Roman" pitchFamily="18" charset="0"/>
                <a:cs typeface="Times New Roman" pitchFamily="18" charset="0"/>
              </a:rPr>
              <a:t>    c. </a:t>
            </a:r>
            <a:r>
              <a:rPr lang="en-US" sz="2800" dirty="0" err="1" smtClean="0">
                <a:latin typeface="Times New Roman" pitchFamily="18" charset="0"/>
                <a:cs typeface="Times New Roman" pitchFamily="18" charset="0"/>
              </a:rPr>
              <a:t>Toà</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án</a:t>
            </a:r>
            <a:endParaRPr lang="en-US" sz="2800" dirty="0">
              <a:latin typeface="Times New Roman" pitchFamily="18" charset="0"/>
              <a:cs typeface="Times New Roman" pitchFamily="18" charset="0"/>
            </a:endParaRPr>
          </a:p>
          <a:p>
            <a:pPr marL="0" lvl="0" indent="0" algn="just">
              <a:buNone/>
            </a:pPr>
            <a:r>
              <a:rPr lang="en-US" sz="2800" dirty="0" smtClean="0">
                <a:latin typeface="Times New Roman" pitchFamily="18" charset="0"/>
                <a:cs typeface="Times New Roman" pitchFamily="18" charset="0"/>
              </a:rPr>
              <a:t>    d. </a:t>
            </a:r>
            <a:r>
              <a:rPr lang="en-US" sz="2800" dirty="0" err="1" smtClean="0">
                <a:latin typeface="Times New Roman" pitchFamily="18" charset="0"/>
                <a:cs typeface="Times New Roman" pitchFamily="18" charset="0"/>
              </a:rPr>
              <a:t>Cả</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a,b,c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đều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đúng</a:t>
            </a:r>
            <a:endParaRPr lang="en-US" sz="2800" dirty="0">
              <a:latin typeface="Times New Roman" pitchFamily="18" charset="0"/>
              <a:cs typeface="Times New Roman" pitchFamily="18" charset="0"/>
            </a:endParaRPr>
          </a:p>
          <a:p>
            <a:endParaRPr lang="en-US" dirty="0"/>
          </a:p>
        </p:txBody>
      </p:sp>
    </p:spTree>
    <p:extLst>
      <p:ext uri="{BB962C8B-B14F-4D97-AF65-F5344CB8AC3E}">
        <p14:creationId xmlns:p14="http://schemas.microsoft.com/office/powerpoint/2010/main" val="174216375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2" presetClass="emph" presetSubtype="0" fill="hold" nodeType="clickEffect">
                                  <p:stCondLst>
                                    <p:cond delay="0"/>
                                  </p:stCondLst>
                                  <p:childTnLst>
                                    <p:animRot by="120000">
                                      <p:cBhvr>
                                        <p:cTn id="6" dur="100" fill="hold">
                                          <p:stCondLst>
                                            <p:cond delay="0"/>
                                          </p:stCondLst>
                                        </p:cTn>
                                        <p:tgtEl>
                                          <p:spTgt spid="3">
                                            <p:txEl>
                                              <p:pRg st="1" end="1"/>
                                            </p:txEl>
                                          </p:spTgt>
                                        </p:tgtEl>
                                        <p:attrNameLst>
                                          <p:attrName>r</p:attrName>
                                        </p:attrNameLst>
                                      </p:cBhvr>
                                    </p:animRot>
                                    <p:animRot by="-240000">
                                      <p:cBhvr>
                                        <p:cTn id="7" dur="200" fill="hold">
                                          <p:stCondLst>
                                            <p:cond delay="200"/>
                                          </p:stCondLst>
                                        </p:cTn>
                                        <p:tgtEl>
                                          <p:spTgt spid="3">
                                            <p:txEl>
                                              <p:pRg st="1" end="1"/>
                                            </p:txEl>
                                          </p:spTgt>
                                        </p:tgtEl>
                                        <p:attrNameLst>
                                          <p:attrName>r</p:attrName>
                                        </p:attrNameLst>
                                      </p:cBhvr>
                                    </p:animRot>
                                    <p:animRot by="240000">
                                      <p:cBhvr>
                                        <p:cTn id="8" dur="200" fill="hold">
                                          <p:stCondLst>
                                            <p:cond delay="400"/>
                                          </p:stCondLst>
                                        </p:cTn>
                                        <p:tgtEl>
                                          <p:spTgt spid="3">
                                            <p:txEl>
                                              <p:pRg st="1" end="1"/>
                                            </p:txEl>
                                          </p:spTgt>
                                        </p:tgtEl>
                                        <p:attrNameLst>
                                          <p:attrName>r</p:attrName>
                                        </p:attrNameLst>
                                      </p:cBhvr>
                                    </p:animRot>
                                    <p:animRot by="-240000">
                                      <p:cBhvr>
                                        <p:cTn id="9" dur="200" fill="hold">
                                          <p:stCondLst>
                                            <p:cond delay="600"/>
                                          </p:stCondLst>
                                        </p:cTn>
                                        <p:tgtEl>
                                          <p:spTgt spid="3">
                                            <p:txEl>
                                              <p:pRg st="1" end="1"/>
                                            </p:txEl>
                                          </p:spTgt>
                                        </p:tgtEl>
                                        <p:attrNameLst>
                                          <p:attrName>r</p:attrName>
                                        </p:attrNameLst>
                                      </p:cBhvr>
                                    </p:animRot>
                                    <p:animRot by="120000">
                                      <p:cBhvr>
                                        <p:cTn id="10" dur="200" fill="hold">
                                          <p:stCondLst>
                                            <p:cond delay="800"/>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143000"/>
            <a:ext cx="6781800" cy="4580069"/>
          </a:xfrm>
        </p:spPr>
        <p:txBody>
          <a:bodyPr>
            <a:normAutofit/>
          </a:bodyPr>
          <a:lstStyle/>
          <a:p>
            <a:pPr marL="0" indent="0" algn="just">
              <a:buNone/>
            </a:pPr>
            <a:r>
              <a:rPr lang="en-US" sz="2800" dirty="0" smtClean="0">
                <a:latin typeface="Times New Roman" pitchFamily="18" charset="0"/>
                <a:cs typeface="Times New Roman" pitchFamily="18" charset="0"/>
              </a:rPr>
              <a:t>66. </a:t>
            </a:r>
            <a:r>
              <a:rPr lang="en-US" sz="2800" dirty="0" err="1" smtClean="0">
                <a:latin typeface="Times New Roman" pitchFamily="18" charset="0"/>
                <a:cs typeface="Times New Roman" pitchFamily="18" charset="0"/>
              </a:rPr>
              <a:t>Ông</a:t>
            </a:r>
            <a:r>
              <a:rPr lang="en-US" sz="2800" dirty="0" smtClean="0">
                <a:latin typeface="Times New Roman" pitchFamily="18" charset="0"/>
                <a:cs typeface="Times New Roman" pitchFamily="18" charset="0"/>
              </a:rPr>
              <a:t> A </a:t>
            </a:r>
            <a:r>
              <a:rPr lang="en-US" sz="2800" dirty="0" err="1" smtClean="0">
                <a:latin typeface="Times New Roman" pitchFamily="18" charset="0"/>
                <a:cs typeface="Times New Roman" pitchFamily="18" charset="0"/>
              </a:rPr>
              <a:t>cho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ông</a:t>
            </a:r>
            <a:r>
              <a:rPr lang="en-US" sz="2800" dirty="0" smtClean="0">
                <a:latin typeface="Times New Roman" pitchFamily="18" charset="0"/>
                <a:cs typeface="Times New Roman" pitchFamily="18" charset="0"/>
              </a:rPr>
              <a:t> B </a:t>
            </a:r>
            <a:r>
              <a:rPr lang="en-US" sz="2800" dirty="0" err="1" smtClean="0">
                <a:latin typeface="Times New Roman" pitchFamily="18" charset="0"/>
                <a:cs typeface="Times New Roman" pitchFamily="18" charset="0"/>
              </a:rPr>
              <a:t>thuê</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căn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nhà</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của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mình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trong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thời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hạn</a:t>
            </a:r>
            <a:r>
              <a:rPr lang="en-US" sz="2800" dirty="0" smtClean="0">
                <a:latin typeface="Times New Roman" pitchFamily="18" charset="0"/>
                <a:cs typeface="Times New Roman" pitchFamily="18" charset="0"/>
              </a:rPr>
              <a:t> 1 </a:t>
            </a:r>
            <a:r>
              <a:rPr lang="en-US" sz="2800" dirty="0" err="1" smtClean="0">
                <a:latin typeface="Times New Roman" pitchFamily="18" charset="0"/>
                <a:cs typeface="Times New Roman" pitchFamily="18" charset="0"/>
              </a:rPr>
              <a:t>năm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với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số</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tiền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thuê</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là</a:t>
            </a:r>
            <a:r>
              <a:rPr lang="en-US" sz="2800" dirty="0" smtClean="0">
                <a:latin typeface="Times New Roman" pitchFamily="18" charset="0"/>
                <a:cs typeface="Times New Roman" pitchFamily="18" charset="0"/>
              </a:rPr>
              <a:t> 100 </a:t>
            </a:r>
            <a:r>
              <a:rPr lang="en-US" sz="2800" dirty="0" err="1" smtClean="0">
                <a:latin typeface="Times New Roman" pitchFamily="18" charset="0"/>
                <a:cs typeface="Times New Roman" pitchFamily="18" charset="0"/>
              </a:rPr>
              <a:t>triệu</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đồng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Nội</a:t>
            </a:r>
            <a:r>
              <a:rPr lang="en-US" sz="2800" dirty="0" smtClean="0">
                <a:latin typeface="Times New Roman" pitchFamily="18" charset="0"/>
                <a:cs typeface="Times New Roman" pitchFamily="18" charset="0"/>
              </a:rPr>
              <a:t> dung </a:t>
            </a:r>
            <a:r>
              <a:rPr lang="en-US" sz="2800" dirty="0" err="1" smtClean="0">
                <a:latin typeface="Times New Roman" pitchFamily="18" charset="0"/>
                <a:cs typeface="Times New Roman" pitchFamily="18" charset="0"/>
              </a:rPr>
              <a:t>của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quan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hệ</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pháp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luật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trên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là</a:t>
            </a:r>
            <a:r>
              <a:rPr lang="en-US" sz="2800" dirty="0" smtClean="0">
                <a:latin typeface="Times New Roman" pitchFamily="18" charset="0"/>
                <a:cs typeface="Times New Roman" pitchFamily="18" charset="0"/>
              </a:rPr>
              <a:t>:</a:t>
            </a:r>
          </a:p>
          <a:p>
            <a:pPr marL="0" indent="0" algn="just">
              <a:buNone/>
            </a:pPr>
            <a:r>
              <a:rPr lang="en-US" sz="2800" dirty="0" smtClean="0">
                <a:latin typeface="Times New Roman" pitchFamily="18" charset="0"/>
                <a:cs typeface="Times New Roman" pitchFamily="18" charset="0"/>
              </a:rPr>
              <a:t>    a. </a:t>
            </a:r>
            <a:r>
              <a:rPr lang="en-US" sz="2800" dirty="0" err="1" smtClean="0">
                <a:latin typeface="Times New Roman" pitchFamily="18" charset="0"/>
                <a:cs typeface="Times New Roman" pitchFamily="18" charset="0"/>
              </a:rPr>
              <a:t>Ông</a:t>
            </a:r>
            <a:r>
              <a:rPr lang="en-US" sz="2800" dirty="0" smtClean="0">
                <a:latin typeface="Times New Roman" pitchFamily="18" charset="0"/>
                <a:cs typeface="Times New Roman" pitchFamily="18" charset="0"/>
              </a:rPr>
              <a:t> A </a:t>
            </a:r>
            <a:r>
              <a:rPr lang="en-US" sz="2800" dirty="0" err="1" smtClean="0">
                <a:latin typeface="Times New Roman" pitchFamily="18" charset="0"/>
                <a:cs typeface="Times New Roman" pitchFamily="18" charset="0"/>
              </a:rPr>
              <a:t>và</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ông</a:t>
            </a:r>
            <a:r>
              <a:rPr lang="en-US" sz="2800" dirty="0" smtClean="0">
                <a:latin typeface="Times New Roman" pitchFamily="18" charset="0"/>
                <a:cs typeface="Times New Roman" pitchFamily="18" charset="0"/>
              </a:rPr>
              <a:t> B</a:t>
            </a:r>
          </a:p>
          <a:p>
            <a:pPr marL="0" indent="0" algn="just">
              <a:buNone/>
            </a:pPr>
            <a:r>
              <a:rPr lang="en-US" sz="2800" dirty="0" smtClean="0">
                <a:latin typeface="Times New Roman" pitchFamily="18" charset="0"/>
                <a:cs typeface="Times New Roman" pitchFamily="18" charset="0"/>
              </a:rPr>
              <a:t>    b. </a:t>
            </a:r>
            <a:r>
              <a:rPr lang="en-US" sz="2800" dirty="0" err="1" smtClean="0">
                <a:latin typeface="Times New Roman" pitchFamily="18" charset="0"/>
                <a:cs typeface="Times New Roman" pitchFamily="18" charset="0"/>
              </a:rPr>
              <a:t>số</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tiền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thuê</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nhà</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c. </a:t>
            </a:r>
            <a:r>
              <a:rPr lang="en-US" sz="2800" dirty="0" err="1" smtClean="0">
                <a:latin typeface="Times New Roman" pitchFamily="18" charset="0"/>
                <a:cs typeface="Times New Roman" pitchFamily="18" charset="0"/>
              </a:rPr>
              <a:t>Căn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nhà</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thuê</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d. </a:t>
            </a:r>
            <a:r>
              <a:rPr lang="en-US" sz="2800" dirty="0" err="1" smtClean="0">
                <a:latin typeface="Times New Roman" pitchFamily="18" charset="0"/>
                <a:cs typeface="Times New Roman" pitchFamily="18" charset="0"/>
              </a:rPr>
              <a:t>quyền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và</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nghĩa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vụ</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của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ông</a:t>
            </a:r>
            <a:r>
              <a:rPr lang="en-US" sz="2800" dirty="0" smtClean="0">
                <a:latin typeface="Times New Roman" pitchFamily="18" charset="0"/>
                <a:cs typeface="Times New Roman" pitchFamily="18" charset="0"/>
              </a:rPr>
              <a:t> A </a:t>
            </a:r>
            <a:r>
              <a:rPr lang="en-US" sz="2800" dirty="0" err="1" smtClean="0">
                <a:latin typeface="Times New Roman" pitchFamily="18" charset="0"/>
                <a:cs typeface="Times New Roman" pitchFamily="18" charset="0"/>
              </a:rPr>
              <a:t>và</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ông</a:t>
            </a:r>
            <a:r>
              <a:rPr lang="en-US" sz="2800" dirty="0" smtClean="0">
                <a:latin typeface="Times New Roman" pitchFamily="18" charset="0"/>
                <a:cs typeface="Times New Roman" pitchFamily="18" charset="0"/>
              </a:rPr>
              <a:t> B</a:t>
            </a:r>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val="153604537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mph" presetSubtype="0" fill="hold" nodeType="clickEffect">
                                  <p:stCondLst>
                                    <p:cond delay="0"/>
                                  </p:stCondLst>
                                  <p:iterate type="lt">
                                    <p:tmPct val="10000"/>
                                  </p:iterate>
                                  <p:childTnLst>
                                    <p:animMotion origin="layout" path="M 0.0 0.0 L 0.0 -0.07213" pathEditMode="relative" ptsTypes="">
                                      <p:cBhvr>
                                        <p:cTn id="6" dur="250" accel="50000" decel="50000" autoRev="1" fill="hold">
                                          <p:stCondLst>
                                            <p:cond delay="0"/>
                                          </p:stCondLst>
                                        </p:cTn>
                                        <p:tgtEl>
                                          <p:spTgt spid="3">
                                            <p:txEl>
                                              <p:pRg st="4" end="4"/>
                                            </p:txEl>
                                          </p:spTgt>
                                        </p:tgtEl>
                                        <p:attrNameLst>
                                          <p:attrName>ppt_x</p:attrName>
                                          <p:attrName>ppt_y</p:attrName>
                                        </p:attrNameLst>
                                      </p:cBhvr>
                                    </p:animMotion>
                                    <p:animRot by="1500000">
                                      <p:cBhvr>
                                        <p:cTn id="7" dur="125" fill="hold">
                                          <p:stCondLst>
                                            <p:cond delay="0"/>
                                          </p:stCondLst>
                                        </p:cTn>
                                        <p:tgtEl>
                                          <p:spTgt spid="3">
                                            <p:txEl>
                                              <p:pRg st="4" end="4"/>
                                            </p:txEl>
                                          </p:spTgt>
                                        </p:tgtEl>
                                        <p:attrNameLst>
                                          <p:attrName>r</p:attrName>
                                        </p:attrNameLst>
                                      </p:cBhvr>
                                    </p:animRot>
                                    <p:animRot by="-1500000">
                                      <p:cBhvr>
                                        <p:cTn id="8" dur="125" fill="hold">
                                          <p:stCondLst>
                                            <p:cond delay="125"/>
                                          </p:stCondLst>
                                        </p:cTn>
                                        <p:tgtEl>
                                          <p:spTgt spid="3">
                                            <p:txEl>
                                              <p:pRg st="4" end="4"/>
                                            </p:txEl>
                                          </p:spTgt>
                                        </p:tgtEl>
                                        <p:attrNameLst>
                                          <p:attrName>r</p:attrName>
                                        </p:attrNameLst>
                                      </p:cBhvr>
                                    </p:animRot>
                                    <p:animRot by="-1500000">
                                      <p:cBhvr>
                                        <p:cTn id="9" dur="125" fill="hold">
                                          <p:stCondLst>
                                            <p:cond delay="250"/>
                                          </p:stCondLst>
                                        </p:cTn>
                                        <p:tgtEl>
                                          <p:spTgt spid="3">
                                            <p:txEl>
                                              <p:pRg st="4" end="4"/>
                                            </p:txEl>
                                          </p:spTgt>
                                        </p:tgtEl>
                                        <p:attrNameLst>
                                          <p:attrName>r</p:attrName>
                                        </p:attrNameLst>
                                      </p:cBhvr>
                                    </p:animRot>
                                    <p:animRot by="1500000">
                                      <p:cBhvr>
                                        <p:cTn id="10" dur="125" fill="hold">
                                          <p:stCondLst>
                                            <p:cond delay="375"/>
                                          </p:stCondLst>
                                        </p:cTn>
                                        <p:tgtEl>
                                          <p:spTgt spid="3">
                                            <p:txEl>
                                              <p:pRg st="4" end="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1143000"/>
            <a:ext cx="6705600" cy="4580069"/>
          </a:xfrm>
        </p:spPr>
        <p:txBody>
          <a:bodyPr>
            <a:normAutofit/>
          </a:bodyPr>
          <a:lstStyle/>
          <a:p>
            <a:pPr marL="0" indent="0" algn="just">
              <a:buNone/>
            </a:pPr>
            <a:r>
              <a:rPr lang="en-US" sz="2800" dirty="0" smtClean="0">
                <a:latin typeface="Times New Roman" pitchFamily="18" charset="0"/>
                <a:cs typeface="Times New Roman" pitchFamily="18" charset="0"/>
              </a:rPr>
              <a:t>67. </a:t>
            </a:r>
            <a:r>
              <a:rPr lang="en-US" sz="2800" dirty="0" err="1" smtClean="0">
                <a:latin typeface="Times New Roman" pitchFamily="18" charset="0"/>
                <a:cs typeface="Times New Roman" pitchFamily="18" charset="0"/>
              </a:rPr>
              <a:t>Thủ</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tục</a:t>
            </a:r>
            <a:r>
              <a:rPr lang="en-US" sz="2800" dirty="0" smtClean="0">
                <a:latin typeface="Times New Roman" pitchFamily="18" charset="0"/>
                <a:cs typeface="Times New Roman" pitchFamily="18" charset="0"/>
              </a:rPr>
              <a:t> </a:t>
            </a:r>
            <a:r>
              <a:rPr lang="en-US" sz="2800" i="1" dirty="0" err="1" smtClean="0">
                <a:latin typeface="Times New Roman" pitchFamily="18" charset="0"/>
                <a:cs typeface="Times New Roman" pitchFamily="18" charset="0"/>
              </a:rPr>
              <a:t>tố</a:t>
            </a:r>
            <a:r>
              <a:rPr lang="en-US" sz="2800" i="1" dirty="0" smtClean="0">
                <a:latin typeface="Times New Roman" pitchFamily="18" charset="0"/>
                <a:cs typeface="Times New Roman" pitchFamily="18" charset="0"/>
              </a:rPr>
              <a:t> </a:t>
            </a:r>
            <a:r>
              <a:rPr lang="en-US" sz="2800" i="1" dirty="0" err="1" smtClean="0">
                <a:latin typeface="Times New Roman" pitchFamily="18" charset="0"/>
                <a:cs typeface="Times New Roman" pitchFamily="18" charset="0"/>
              </a:rPr>
              <a:t>tụng</a:t>
            </a:r>
            <a:r>
              <a:rPr lang="en-US" sz="2800" i="1" dirty="0" smtClean="0">
                <a:latin typeface="Times New Roman" pitchFamily="18" charset="0"/>
                <a:cs typeface="Times New Roman" pitchFamily="18" charset="0"/>
              </a:rPr>
              <a:t> </a:t>
            </a:r>
            <a:r>
              <a:rPr lang="en-US" sz="2800" i="1" dirty="0" err="1" smtClean="0">
                <a:latin typeface="Times New Roman" pitchFamily="18" charset="0"/>
                <a:cs typeface="Times New Roman" pitchFamily="18" charset="0"/>
              </a:rPr>
              <a:t>dân</a:t>
            </a:r>
            <a:r>
              <a:rPr lang="en-US" sz="2800" i="1" dirty="0" smtClean="0">
                <a:latin typeface="Times New Roman" pitchFamily="18" charset="0"/>
                <a:cs typeface="Times New Roman" pitchFamily="18" charset="0"/>
              </a:rPr>
              <a:t> </a:t>
            </a:r>
            <a:r>
              <a:rPr lang="en-US" sz="2800" i="1" dirty="0" err="1" smtClean="0">
                <a:latin typeface="Times New Roman" pitchFamily="18" charset="0"/>
                <a:cs typeface="Times New Roman" pitchFamily="18" charset="0"/>
              </a:rPr>
              <a:t>sự</a:t>
            </a:r>
            <a:r>
              <a:rPr lang="en-US" sz="2800" i="1"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bắt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đầu</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khi</a:t>
            </a:r>
            <a:r>
              <a:rPr lang="en-US" sz="2800" dirty="0" smtClean="0">
                <a:latin typeface="Times New Roman" pitchFamily="18" charset="0"/>
                <a:cs typeface="Times New Roman" pitchFamily="18" charset="0"/>
              </a:rPr>
              <a:t>:</a:t>
            </a:r>
          </a:p>
          <a:p>
            <a:pPr marL="0" indent="0" algn="just">
              <a:buNone/>
            </a:pPr>
            <a:r>
              <a:rPr lang="en-US" sz="2800" dirty="0" smtClean="0">
                <a:latin typeface="Times New Roman" pitchFamily="18" charset="0"/>
                <a:cs typeface="Times New Roman" pitchFamily="18" charset="0"/>
              </a:rPr>
              <a:t>    a. </a:t>
            </a:r>
            <a:r>
              <a:rPr lang="en-US" sz="2800" dirty="0" err="1" smtClean="0">
                <a:latin typeface="Times New Roman" pitchFamily="18" charset="0"/>
                <a:cs typeface="Times New Roman" pitchFamily="18" charset="0"/>
              </a:rPr>
              <a:t>Cơ</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quan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nhà</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nước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có</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thẩm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quyền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phát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hiện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hành</a:t>
            </a:r>
            <a:r>
              <a:rPr lang="en-US" sz="2800" dirty="0" smtClean="0">
                <a:latin typeface="Times New Roman" pitchFamily="18" charset="0"/>
                <a:cs typeface="Times New Roman" pitchFamily="18" charset="0"/>
              </a:rPr>
              <a:t> vi </a:t>
            </a:r>
            <a:r>
              <a:rPr lang="en-US" sz="2800" dirty="0" err="1" smtClean="0">
                <a:latin typeface="Times New Roman" pitchFamily="18" charset="0"/>
                <a:cs typeface="Times New Roman" pitchFamily="18" charset="0"/>
              </a:rPr>
              <a:t>vi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phạm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pháp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luật</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b. </a:t>
            </a:r>
            <a:r>
              <a:rPr lang="en-US" sz="2800" dirty="0" err="1" smtClean="0">
                <a:latin typeface="Times New Roman" pitchFamily="18" charset="0"/>
                <a:cs typeface="Times New Roman" pitchFamily="18" charset="0"/>
              </a:rPr>
              <a:t>Cơ</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quan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nhà</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nước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có</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thẩm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quyền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nhận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được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đơn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khởi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kiện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của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nguyên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đơn</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c. </a:t>
            </a:r>
            <a:r>
              <a:rPr lang="en-US" sz="2800" dirty="0" err="1" smtClean="0">
                <a:latin typeface="Times New Roman" pitchFamily="18" charset="0"/>
                <a:cs typeface="Times New Roman" pitchFamily="18" charset="0"/>
              </a:rPr>
              <a:t>người</a:t>
            </a:r>
            <a:r>
              <a:rPr lang="en-US" sz="2800" dirty="0" smtClean="0">
                <a:latin typeface="Times New Roman" pitchFamily="18" charset="0"/>
                <a:cs typeface="Times New Roman" pitchFamily="18" charset="0"/>
              </a:rPr>
              <a:t> vi </a:t>
            </a:r>
            <a:r>
              <a:rPr lang="en-US" sz="2800" dirty="0" err="1" smtClean="0">
                <a:latin typeface="Times New Roman" pitchFamily="18" charset="0"/>
                <a:cs typeface="Times New Roman" pitchFamily="18" charset="0"/>
              </a:rPr>
              <a:t>phạm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pháp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luật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tự</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thú</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d. </a:t>
            </a:r>
            <a:r>
              <a:rPr lang="en-US" sz="2800" dirty="0" err="1" smtClean="0">
                <a:latin typeface="Times New Roman" pitchFamily="18" charset="0"/>
                <a:cs typeface="Times New Roman" pitchFamily="18" charset="0"/>
              </a:rPr>
              <a:t>cả</a:t>
            </a:r>
            <a:r>
              <a:rPr lang="en-US" sz="2800" dirty="0" smtClean="0">
                <a:latin typeface="Times New Roman" pitchFamily="18" charset="0"/>
                <a:cs typeface="Times New Roman" pitchFamily="18" charset="0"/>
              </a:rPr>
              <a:t> A, B, C </a:t>
            </a:r>
            <a:r>
              <a:rPr lang="en-US" sz="2800" dirty="0" err="1" smtClean="0">
                <a:latin typeface="Times New Roman" pitchFamily="18" charset="0"/>
                <a:cs typeface="Times New Roman" pitchFamily="18" charset="0"/>
              </a:rPr>
              <a:t>đều</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đúng</a:t>
            </a:r>
            <a:endParaRPr lang="en-US" sz="2800" dirty="0">
              <a:latin typeface="Times New Roman" pitchFamily="18" charset="0"/>
              <a:cs typeface="Times New Roman" pitchFamily="18" charset="0"/>
            </a:endParaRPr>
          </a:p>
        </p:txBody>
      </p:sp>
      <p:sp>
        <p:nvSpPr>
          <p:cNvPr id="2" name="TextBox 1"/>
          <p:cNvSpPr txBox="1"/>
          <p:nvPr/>
        </p:nvSpPr>
        <p:spPr>
          <a:xfrm>
            <a:off x="762000" y="5879068"/>
            <a:ext cx="1347035" cy="369332"/>
          </a:xfrm>
          <a:prstGeom prst="rect">
            <a:avLst/>
          </a:prstGeom>
          <a:noFill/>
        </p:spPr>
        <p:txBody>
          <a:bodyPr wrap="none" rtlCol="0">
            <a:spAutoFit/>
          </a:bodyPr>
          <a:lstStyle/>
          <a:p>
            <a:r>
              <a:rPr lang="en-US" i="1" smtClean="0"/>
              <a:t>Xem câu 23</a:t>
            </a:r>
            <a:endParaRPr lang="en-US" i="1"/>
          </a:p>
        </p:txBody>
      </p:sp>
    </p:spTree>
    <p:extLst>
      <p:ext uri="{BB962C8B-B14F-4D97-AF65-F5344CB8AC3E}">
        <p14:creationId xmlns:p14="http://schemas.microsoft.com/office/powerpoint/2010/main" val="175631687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mph" presetSubtype="0" fill="hold" nodeType="clickEffect">
                                  <p:stCondLst>
                                    <p:cond delay="0"/>
                                  </p:stCondLst>
                                  <p:iterate type="lt">
                                    <p:tmPct val="10000"/>
                                  </p:iterate>
                                  <p:childTnLst>
                                    <p:animMotion origin="layout" path="M 0.0 0.0 L 0.0 -0.07213" pathEditMode="relative" ptsTypes="">
                                      <p:cBhvr>
                                        <p:cTn id="6" dur="250" accel="50000" decel="50000" autoRev="1" fill="hold">
                                          <p:stCondLst>
                                            <p:cond delay="0"/>
                                          </p:stCondLst>
                                        </p:cTn>
                                        <p:tgtEl>
                                          <p:spTgt spid="3">
                                            <p:txEl>
                                              <p:pRg st="2" end="2"/>
                                            </p:txEl>
                                          </p:spTgt>
                                        </p:tgtEl>
                                        <p:attrNameLst>
                                          <p:attrName>ppt_x</p:attrName>
                                          <p:attrName>ppt_y</p:attrName>
                                        </p:attrNameLst>
                                      </p:cBhvr>
                                    </p:animMotion>
                                    <p:animRot by="1500000">
                                      <p:cBhvr>
                                        <p:cTn id="7" dur="125" fill="hold">
                                          <p:stCondLst>
                                            <p:cond delay="0"/>
                                          </p:stCondLst>
                                        </p:cTn>
                                        <p:tgtEl>
                                          <p:spTgt spid="3">
                                            <p:txEl>
                                              <p:pRg st="2" end="2"/>
                                            </p:txEl>
                                          </p:spTgt>
                                        </p:tgtEl>
                                        <p:attrNameLst>
                                          <p:attrName>r</p:attrName>
                                        </p:attrNameLst>
                                      </p:cBhvr>
                                    </p:animRot>
                                    <p:animRot by="-1500000">
                                      <p:cBhvr>
                                        <p:cTn id="8" dur="125" fill="hold">
                                          <p:stCondLst>
                                            <p:cond delay="125"/>
                                          </p:stCondLst>
                                        </p:cTn>
                                        <p:tgtEl>
                                          <p:spTgt spid="3">
                                            <p:txEl>
                                              <p:pRg st="2" end="2"/>
                                            </p:txEl>
                                          </p:spTgt>
                                        </p:tgtEl>
                                        <p:attrNameLst>
                                          <p:attrName>r</p:attrName>
                                        </p:attrNameLst>
                                      </p:cBhvr>
                                    </p:animRot>
                                    <p:animRot by="-1500000">
                                      <p:cBhvr>
                                        <p:cTn id="9" dur="125" fill="hold">
                                          <p:stCondLst>
                                            <p:cond delay="250"/>
                                          </p:stCondLst>
                                        </p:cTn>
                                        <p:tgtEl>
                                          <p:spTgt spid="3">
                                            <p:txEl>
                                              <p:pRg st="2" end="2"/>
                                            </p:txEl>
                                          </p:spTgt>
                                        </p:tgtEl>
                                        <p:attrNameLst>
                                          <p:attrName>r</p:attrName>
                                        </p:attrNameLst>
                                      </p:cBhvr>
                                    </p:animRot>
                                    <p:animRot by="1500000">
                                      <p:cBhvr>
                                        <p:cTn id="10" dur="125" fill="hold">
                                          <p:stCondLst>
                                            <p:cond delay="375"/>
                                          </p:stCondLst>
                                        </p:cTn>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90600" y="762000"/>
            <a:ext cx="7162800" cy="5334000"/>
          </a:xfrm>
        </p:spPr>
        <p:txBody>
          <a:bodyPr>
            <a:noAutofit/>
          </a:bodyPr>
          <a:lstStyle/>
          <a:p>
            <a:pPr marL="0" indent="0" algn="just">
              <a:buNone/>
            </a:pPr>
            <a:r>
              <a:rPr lang="en-US" sz="2500" dirty="0" smtClean="0">
                <a:latin typeface="Times New Roman" pitchFamily="18" charset="0"/>
                <a:cs typeface="Times New Roman" pitchFamily="18" charset="0"/>
              </a:rPr>
              <a:t>68. </a:t>
            </a:r>
            <a:r>
              <a:rPr lang="en-US" sz="2500" dirty="0" err="1" smtClean="0">
                <a:latin typeface="Times New Roman" pitchFamily="18" charset="0"/>
                <a:cs typeface="Times New Roman" pitchFamily="18" charset="0"/>
              </a:rPr>
              <a:t>Ông</a:t>
            </a:r>
            <a:r>
              <a:rPr lang="en-US" sz="2500" dirty="0" smtClean="0">
                <a:latin typeface="Times New Roman" pitchFamily="18" charset="0"/>
                <a:cs typeface="Times New Roman" pitchFamily="18" charset="0"/>
              </a:rPr>
              <a:t> A </a:t>
            </a:r>
            <a:r>
              <a:rPr lang="en-US" sz="2500" dirty="0" err="1" smtClean="0">
                <a:latin typeface="Times New Roman" pitchFamily="18" charset="0"/>
                <a:cs typeface="Times New Roman" pitchFamily="18" charset="0"/>
              </a:rPr>
              <a:t>ký</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hợp</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đồng</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vận</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chuyển</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bằng</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đường</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sông</a:t>
            </a:r>
            <a:r>
              <a:rPr lang="en-US" sz="2500" dirty="0" smtClean="0">
                <a:latin typeface="Times New Roman" pitchFamily="18" charset="0"/>
                <a:cs typeface="Times New Roman" pitchFamily="18" charset="0"/>
              </a:rPr>
              <a:t> 500 </a:t>
            </a:r>
            <a:r>
              <a:rPr lang="en-US" sz="2500" dirty="0" err="1" smtClean="0">
                <a:latin typeface="Times New Roman" pitchFamily="18" charset="0"/>
                <a:cs typeface="Times New Roman" pitchFamily="18" charset="0"/>
              </a:rPr>
              <a:t>bao</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lúa</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mì</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của</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ông</a:t>
            </a:r>
            <a:r>
              <a:rPr lang="en-US" sz="2500" dirty="0" smtClean="0">
                <a:latin typeface="Times New Roman" pitchFamily="18" charset="0"/>
                <a:cs typeface="Times New Roman" pitchFamily="18" charset="0"/>
              </a:rPr>
              <a:t> B </a:t>
            </a:r>
            <a:r>
              <a:rPr lang="en-US" sz="2500" dirty="0" err="1" smtClean="0">
                <a:latin typeface="Times New Roman" pitchFamily="18" charset="0"/>
                <a:cs typeface="Times New Roman" pitchFamily="18" charset="0"/>
              </a:rPr>
              <a:t>từ</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Hậu</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Giang</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về</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Cần</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Thơ</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Trên</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đường</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vận</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chuyển</a:t>
            </a:r>
            <a:r>
              <a:rPr lang="en-US" sz="2500" dirty="0">
                <a:latin typeface="Times New Roman" pitchFamily="18" charset="0"/>
                <a:cs typeface="Times New Roman" pitchFamily="18" charset="0"/>
              </a:rPr>
              <a:t> </a:t>
            </a:r>
            <a:r>
              <a:rPr lang="en-US" sz="2500" dirty="0" err="1" smtClean="0">
                <a:latin typeface="Times New Roman" pitchFamily="18" charset="0"/>
                <a:cs typeface="Times New Roman" pitchFamily="18" charset="0"/>
              </a:rPr>
              <a:t>thì</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bất</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ngờ</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xảy</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ra</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cơn</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gió</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lốc</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làm</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thuyền</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của</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ông</a:t>
            </a:r>
            <a:r>
              <a:rPr lang="en-US" sz="2500" dirty="0" smtClean="0">
                <a:latin typeface="Times New Roman" pitchFamily="18" charset="0"/>
                <a:cs typeface="Times New Roman" pitchFamily="18" charset="0"/>
              </a:rPr>
              <a:t> A </a:t>
            </a:r>
            <a:r>
              <a:rPr lang="en-US" sz="2500" dirty="0" err="1" smtClean="0">
                <a:latin typeface="Times New Roman" pitchFamily="18" charset="0"/>
                <a:cs typeface="Times New Roman" pitchFamily="18" charset="0"/>
              </a:rPr>
              <a:t>bị</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lật</a:t>
            </a:r>
            <a:r>
              <a:rPr lang="en-US" sz="2500" dirty="0" smtClean="0">
                <a:latin typeface="Times New Roman" pitchFamily="18" charset="0"/>
                <a:cs typeface="Times New Roman" pitchFamily="18" charset="0"/>
              </a:rPr>
              <a:t>, 500 </a:t>
            </a:r>
            <a:r>
              <a:rPr lang="en-US" sz="2500" dirty="0" err="1" smtClean="0">
                <a:latin typeface="Times New Roman" pitchFamily="18" charset="0"/>
                <a:cs typeface="Times New Roman" pitchFamily="18" charset="0"/>
              </a:rPr>
              <a:t>bao</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lúa</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mì</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bị</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hư</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hỏng</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Vậy</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ông</a:t>
            </a:r>
            <a:r>
              <a:rPr lang="en-US" sz="2500" dirty="0" smtClean="0">
                <a:latin typeface="Times New Roman" pitchFamily="18" charset="0"/>
                <a:cs typeface="Times New Roman" pitchFamily="18" charset="0"/>
              </a:rPr>
              <a:t> A:</a:t>
            </a:r>
          </a:p>
          <a:p>
            <a:pPr marL="0" indent="0" algn="just">
              <a:buNone/>
            </a:pPr>
            <a:r>
              <a:rPr lang="en-US" sz="2500" dirty="0" smtClean="0">
                <a:latin typeface="Times New Roman" pitchFamily="18" charset="0"/>
                <a:cs typeface="Times New Roman" pitchFamily="18" charset="0"/>
              </a:rPr>
              <a:t>    a. </a:t>
            </a:r>
            <a:r>
              <a:rPr lang="en-US" sz="2500" dirty="0" err="1" smtClean="0">
                <a:latin typeface="Times New Roman" pitchFamily="18" charset="0"/>
                <a:cs typeface="Times New Roman" pitchFamily="18" charset="0"/>
              </a:rPr>
              <a:t>phải</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chịu</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trách</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nhiệm</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pháp</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lý</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vì</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không</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hoàn</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thành</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nghĩa</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vụ</a:t>
            </a:r>
            <a:endParaRPr lang="en-US" sz="2500" dirty="0">
              <a:latin typeface="Times New Roman" pitchFamily="18" charset="0"/>
              <a:cs typeface="Times New Roman" pitchFamily="18" charset="0"/>
            </a:endParaRPr>
          </a:p>
          <a:p>
            <a:pPr marL="0" indent="0" algn="just">
              <a:buNone/>
            </a:pPr>
            <a:r>
              <a:rPr lang="en-US" sz="2500" dirty="0" smtClean="0">
                <a:latin typeface="Times New Roman" pitchFamily="18" charset="0"/>
                <a:cs typeface="Times New Roman" pitchFamily="18" charset="0"/>
              </a:rPr>
              <a:t>    b. </a:t>
            </a:r>
            <a:r>
              <a:rPr lang="en-US" sz="2500" dirty="0" err="1" smtClean="0">
                <a:latin typeface="Times New Roman" pitchFamily="18" charset="0"/>
                <a:cs typeface="Times New Roman" pitchFamily="18" charset="0"/>
              </a:rPr>
              <a:t>không</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phải</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chịu</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trách</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nhiệm</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pháp</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lý</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vì</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sự</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kiện</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bất</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khả</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kháng</a:t>
            </a:r>
            <a:endParaRPr lang="en-US" sz="2500" dirty="0" smtClean="0">
              <a:latin typeface="Times New Roman" pitchFamily="18" charset="0"/>
              <a:cs typeface="Times New Roman" pitchFamily="18" charset="0"/>
            </a:endParaRPr>
          </a:p>
          <a:p>
            <a:pPr marL="0" indent="0" algn="just">
              <a:buNone/>
            </a:pPr>
            <a:r>
              <a:rPr lang="en-US" sz="2500" dirty="0" smtClean="0">
                <a:latin typeface="Times New Roman" pitchFamily="18" charset="0"/>
                <a:cs typeface="Times New Roman" pitchFamily="18" charset="0"/>
              </a:rPr>
              <a:t>    c. </a:t>
            </a:r>
            <a:r>
              <a:rPr lang="en-US" sz="2500" dirty="0" err="1" smtClean="0">
                <a:latin typeface="Times New Roman" pitchFamily="18" charset="0"/>
                <a:cs typeface="Times New Roman" pitchFamily="18" charset="0"/>
              </a:rPr>
              <a:t>Không</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phải</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chịu</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trách</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nhiệm</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pháp</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lý</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vì</a:t>
            </a:r>
            <a:r>
              <a:rPr lang="en-US" sz="2500" dirty="0">
                <a:latin typeface="Times New Roman" pitchFamily="18" charset="0"/>
                <a:cs typeface="Times New Roman" pitchFamily="18" charset="0"/>
              </a:rPr>
              <a:t> </a:t>
            </a:r>
            <a:r>
              <a:rPr lang="en-US" sz="2500" dirty="0" err="1" smtClean="0">
                <a:latin typeface="Times New Roman" pitchFamily="18" charset="0"/>
                <a:cs typeface="Times New Roman" pitchFamily="18" charset="0"/>
              </a:rPr>
              <a:t>tình</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thế</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cấp</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thiết</a:t>
            </a:r>
            <a:endParaRPr lang="en-US" sz="2500" dirty="0" smtClean="0">
              <a:latin typeface="Times New Roman" pitchFamily="18" charset="0"/>
              <a:cs typeface="Times New Roman" pitchFamily="18" charset="0"/>
            </a:endParaRPr>
          </a:p>
          <a:p>
            <a:pPr marL="0" indent="0" algn="just">
              <a:buNone/>
            </a:pPr>
            <a:r>
              <a:rPr lang="en-US" sz="2500" dirty="0" smtClean="0">
                <a:latin typeface="Times New Roman" pitchFamily="18" charset="0"/>
                <a:cs typeface="Times New Roman" pitchFamily="18" charset="0"/>
              </a:rPr>
              <a:t>    d. </a:t>
            </a:r>
            <a:r>
              <a:rPr lang="en-US" sz="2500" dirty="0" err="1" smtClean="0">
                <a:latin typeface="Times New Roman" pitchFamily="18" charset="0"/>
                <a:cs typeface="Times New Roman" pitchFamily="18" charset="0"/>
              </a:rPr>
              <a:t>phải</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chịu</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trách</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nhiệm</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pháp</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lý</a:t>
            </a:r>
            <a:r>
              <a:rPr lang="en-US" sz="2500" dirty="0" smtClean="0">
                <a:latin typeface="Times New Roman" pitchFamily="18" charset="0"/>
                <a:cs typeface="Times New Roman" pitchFamily="18" charset="0"/>
              </a:rPr>
              <a:t> do </a:t>
            </a:r>
            <a:r>
              <a:rPr lang="en-US" sz="2500" dirty="0" err="1" smtClean="0">
                <a:latin typeface="Times New Roman" pitchFamily="18" charset="0"/>
                <a:cs typeface="Times New Roman" pitchFamily="18" charset="0"/>
              </a:rPr>
              <a:t>nguyên</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tắc</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suy</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đoán</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lỗi</a:t>
            </a:r>
            <a:endParaRPr lang="en-US" sz="2500" dirty="0">
              <a:latin typeface="Times New Roman" pitchFamily="18" charset="0"/>
              <a:cs typeface="Times New Roman" pitchFamily="18" charset="0"/>
            </a:endParaRPr>
          </a:p>
        </p:txBody>
      </p:sp>
    </p:spTree>
    <p:extLst>
      <p:ext uri="{BB962C8B-B14F-4D97-AF65-F5344CB8AC3E}">
        <p14:creationId xmlns:p14="http://schemas.microsoft.com/office/powerpoint/2010/main" val="398360020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mph" presetSubtype="0" fill="hold" nodeType="clickEffect">
                                  <p:stCondLst>
                                    <p:cond delay="0"/>
                                  </p:stCondLst>
                                  <p:iterate type="lt">
                                    <p:tmPct val="10000"/>
                                  </p:iterate>
                                  <p:childTnLst>
                                    <p:animMotion origin="layout" path="M 0.0 0.0 L 0.0 -0.07213" pathEditMode="relative" ptsTypes="">
                                      <p:cBhvr>
                                        <p:cTn id="6" dur="250" accel="50000" decel="50000" autoRev="1" fill="hold">
                                          <p:stCondLst>
                                            <p:cond delay="0"/>
                                          </p:stCondLst>
                                        </p:cTn>
                                        <p:tgtEl>
                                          <p:spTgt spid="3">
                                            <p:txEl>
                                              <p:pRg st="2" end="2"/>
                                            </p:txEl>
                                          </p:spTgt>
                                        </p:tgtEl>
                                        <p:attrNameLst>
                                          <p:attrName>ppt_x</p:attrName>
                                          <p:attrName>ppt_y</p:attrName>
                                        </p:attrNameLst>
                                      </p:cBhvr>
                                    </p:animMotion>
                                    <p:animRot by="1500000">
                                      <p:cBhvr>
                                        <p:cTn id="7" dur="125" fill="hold">
                                          <p:stCondLst>
                                            <p:cond delay="0"/>
                                          </p:stCondLst>
                                        </p:cTn>
                                        <p:tgtEl>
                                          <p:spTgt spid="3">
                                            <p:txEl>
                                              <p:pRg st="2" end="2"/>
                                            </p:txEl>
                                          </p:spTgt>
                                        </p:tgtEl>
                                        <p:attrNameLst>
                                          <p:attrName>r</p:attrName>
                                        </p:attrNameLst>
                                      </p:cBhvr>
                                    </p:animRot>
                                    <p:animRot by="-1500000">
                                      <p:cBhvr>
                                        <p:cTn id="8" dur="125" fill="hold">
                                          <p:stCondLst>
                                            <p:cond delay="125"/>
                                          </p:stCondLst>
                                        </p:cTn>
                                        <p:tgtEl>
                                          <p:spTgt spid="3">
                                            <p:txEl>
                                              <p:pRg st="2" end="2"/>
                                            </p:txEl>
                                          </p:spTgt>
                                        </p:tgtEl>
                                        <p:attrNameLst>
                                          <p:attrName>r</p:attrName>
                                        </p:attrNameLst>
                                      </p:cBhvr>
                                    </p:animRot>
                                    <p:animRot by="-1500000">
                                      <p:cBhvr>
                                        <p:cTn id="9" dur="125" fill="hold">
                                          <p:stCondLst>
                                            <p:cond delay="250"/>
                                          </p:stCondLst>
                                        </p:cTn>
                                        <p:tgtEl>
                                          <p:spTgt spid="3">
                                            <p:txEl>
                                              <p:pRg st="2" end="2"/>
                                            </p:txEl>
                                          </p:spTgt>
                                        </p:tgtEl>
                                        <p:attrNameLst>
                                          <p:attrName>r</p:attrName>
                                        </p:attrNameLst>
                                      </p:cBhvr>
                                    </p:animRot>
                                    <p:animRot by="1500000">
                                      <p:cBhvr>
                                        <p:cTn id="10" dur="125" fill="hold">
                                          <p:stCondLst>
                                            <p:cond delay="375"/>
                                          </p:stCondLst>
                                        </p:cTn>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14400" y="838200"/>
            <a:ext cx="7315200" cy="5257800"/>
          </a:xfrm>
        </p:spPr>
        <p:txBody>
          <a:bodyPr>
            <a:noAutofit/>
          </a:bodyPr>
          <a:lstStyle/>
          <a:p>
            <a:pPr marL="0" lvl="0" indent="0" algn="just">
              <a:buNone/>
            </a:pPr>
            <a:r>
              <a:rPr lang="en-US" sz="2700" dirty="0" smtClean="0">
                <a:latin typeface="Times New Roman" pitchFamily="18" charset="0"/>
                <a:cs typeface="Times New Roman" pitchFamily="18" charset="0"/>
              </a:rPr>
              <a:t>69. </a:t>
            </a:r>
            <a:r>
              <a:rPr lang="en-US" sz="2700" dirty="0" err="1" smtClean="0">
                <a:latin typeface="Times New Roman" pitchFamily="18" charset="0"/>
                <a:cs typeface="Times New Roman" pitchFamily="18" charset="0"/>
              </a:rPr>
              <a:t>Bộ</a:t>
            </a:r>
            <a:r>
              <a:rPr lang="en-US" sz="2700" dirty="0" smtClean="0">
                <a:latin typeface="Times New Roman" pitchFamily="18" charset="0"/>
                <a:cs typeface="Times New Roman" pitchFamily="18" charset="0"/>
              </a:rPr>
              <a:t> </a:t>
            </a:r>
            <a:r>
              <a:rPr lang="en-US" sz="2700" dirty="0" err="1">
                <a:latin typeface="Times New Roman" pitchFamily="18" charset="0"/>
                <a:cs typeface="Times New Roman" pitchFamily="18" charset="0"/>
              </a:rPr>
              <a:t>máy</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nhà</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nước</a:t>
            </a:r>
            <a:r>
              <a:rPr lang="en-US" sz="2700" dirty="0">
                <a:latin typeface="Times New Roman" pitchFamily="18" charset="0"/>
                <a:cs typeface="Times New Roman" pitchFamily="18" charset="0"/>
              </a:rPr>
              <a:t> CHXHCN </a:t>
            </a:r>
            <a:r>
              <a:rPr lang="en-US" sz="2700" dirty="0" err="1">
                <a:latin typeface="Times New Roman" pitchFamily="18" charset="0"/>
                <a:cs typeface="Times New Roman" pitchFamily="18" charset="0"/>
              </a:rPr>
              <a:t>Việt</a:t>
            </a:r>
            <a:r>
              <a:rPr lang="en-US" sz="2700" dirty="0">
                <a:latin typeface="Times New Roman" pitchFamily="18" charset="0"/>
                <a:cs typeface="Times New Roman" pitchFamily="18" charset="0"/>
              </a:rPr>
              <a:t> Nam </a:t>
            </a:r>
            <a:r>
              <a:rPr lang="en-US" sz="2700" dirty="0" err="1" smtClean="0">
                <a:latin typeface="Times New Roman" pitchFamily="18" charset="0"/>
                <a:cs typeface="Times New Roman" pitchFamily="18" charset="0"/>
              </a:rPr>
              <a:t>được</a:t>
            </a:r>
            <a:r>
              <a:rPr lang="en-US" sz="2700" dirty="0" smtClean="0">
                <a:latin typeface="Times New Roman" pitchFamily="18" charset="0"/>
                <a:cs typeface="Times New Roman" pitchFamily="18" charset="0"/>
              </a:rPr>
              <a:t> </a:t>
            </a:r>
            <a:r>
              <a:rPr lang="en-US" sz="2700" dirty="0" err="1">
                <a:latin typeface="Times New Roman" pitchFamily="18" charset="0"/>
                <a:cs typeface="Times New Roman" pitchFamily="18" charset="0"/>
              </a:rPr>
              <a:t>tổ</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chức</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theo</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nguyên</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tắc</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nào</a:t>
            </a:r>
            <a:r>
              <a:rPr lang="en-US" sz="2700" dirty="0">
                <a:latin typeface="Times New Roman" pitchFamily="18" charset="0"/>
                <a:cs typeface="Times New Roman" pitchFamily="18" charset="0"/>
              </a:rPr>
              <a:t>:</a:t>
            </a:r>
          </a:p>
          <a:p>
            <a:pPr marL="0" lvl="0" indent="0" algn="just">
              <a:buNone/>
            </a:pPr>
            <a:r>
              <a:rPr lang="en-US" sz="2700" dirty="0" smtClean="0">
                <a:latin typeface="Times New Roman" pitchFamily="18" charset="0"/>
                <a:cs typeface="Times New Roman" pitchFamily="18" charset="0"/>
              </a:rPr>
              <a:t>    a. </a:t>
            </a:r>
            <a:r>
              <a:rPr lang="en-US" sz="2700" dirty="0" err="1" smtClean="0">
                <a:latin typeface="Times New Roman" pitchFamily="18" charset="0"/>
                <a:cs typeface="Times New Roman" pitchFamily="18" charset="0"/>
              </a:rPr>
              <a:t>Tập</a:t>
            </a:r>
            <a:r>
              <a:rPr lang="en-US" sz="2700" dirty="0" smtClean="0">
                <a:latin typeface="Times New Roman" pitchFamily="18" charset="0"/>
                <a:cs typeface="Times New Roman" pitchFamily="18" charset="0"/>
              </a:rPr>
              <a:t> </a:t>
            </a:r>
            <a:r>
              <a:rPr lang="en-US" sz="2700" dirty="0" err="1">
                <a:latin typeface="Times New Roman" pitchFamily="18" charset="0"/>
                <a:cs typeface="Times New Roman" pitchFamily="18" charset="0"/>
              </a:rPr>
              <a:t>trung</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dân</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chủ</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Pháp</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chế</a:t>
            </a:r>
            <a:r>
              <a:rPr lang="en-US" sz="2700" dirty="0">
                <a:latin typeface="Times New Roman" pitchFamily="18" charset="0"/>
                <a:cs typeface="Times New Roman" pitchFamily="18" charset="0"/>
              </a:rPr>
              <a:t> XHCN; </a:t>
            </a:r>
            <a:r>
              <a:rPr lang="en-US" sz="2700" dirty="0" err="1">
                <a:latin typeface="Times New Roman" pitchFamily="18" charset="0"/>
                <a:cs typeface="Times New Roman" pitchFamily="18" charset="0"/>
              </a:rPr>
              <a:t>Đảm</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bảo</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sự</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lãnh</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đạo</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của</a:t>
            </a:r>
            <a:r>
              <a:rPr lang="en-US" sz="2700" dirty="0">
                <a:latin typeface="Times New Roman" pitchFamily="18" charset="0"/>
                <a:cs typeface="Times New Roman" pitchFamily="18" charset="0"/>
              </a:rPr>
              <a:t> </a:t>
            </a:r>
            <a:r>
              <a:rPr lang="en-US" sz="2700" dirty="0" err="1" smtClean="0">
                <a:latin typeface="Times New Roman" pitchFamily="18" charset="0"/>
                <a:cs typeface="Times New Roman" pitchFamily="18" charset="0"/>
              </a:rPr>
              <a:t>Đảng</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Cộng</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sản</a:t>
            </a:r>
            <a:endParaRPr lang="en-US" sz="2700" dirty="0">
              <a:latin typeface="Times New Roman" pitchFamily="18" charset="0"/>
              <a:cs typeface="Times New Roman" pitchFamily="18" charset="0"/>
            </a:endParaRPr>
          </a:p>
          <a:p>
            <a:pPr marL="0" lvl="0" indent="0" algn="just">
              <a:buNone/>
            </a:pPr>
            <a:r>
              <a:rPr lang="en-US" sz="2700" dirty="0" smtClean="0">
                <a:latin typeface="Times New Roman" pitchFamily="18" charset="0"/>
                <a:cs typeface="Times New Roman" pitchFamily="18" charset="0"/>
              </a:rPr>
              <a:t>    b. </a:t>
            </a:r>
            <a:r>
              <a:rPr lang="en-US" sz="2700" dirty="0" err="1" smtClean="0">
                <a:latin typeface="Times New Roman" pitchFamily="18" charset="0"/>
                <a:cs typeface="Times New Roman" pitchFamily="18" charset="0"/>
              </a:rPr>
              <a:t>Quyền</a:t>
            </a:r>
            <a:r>
              <a:rPr lang="en-US" sz="2700" dirty="0" smtClean="0">
                <a:latin typeface="Times New Roman" pitchFamily="18" charset="0"/>
                <a:cs typeface="Times New Roman" pitchFamily="18" charset="0"/>
              </a:rPr>
              <a:t> </a:t>
            </a:r>
            <a:r>
              <a:rPr lang="en-US" sz="2700" dirty="0" err="1">
                <a:latin typeface="Times New Roman" pitchFamily="18" charset="0"/>
                <a:cs typeface="Times New Roman" pitchFamily="18" charset="0"/>
              </a:rPr>
              <a:t>lực</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nhà</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nước</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là</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thống</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nhất</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nhưng</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có</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sự</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phân</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công</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và</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phối</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hợp</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giữa</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các</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cơ</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quan</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nhà</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nước</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trong</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việc</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thực</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hiện</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các</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quyền</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lập</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pháp</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hành</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pháp</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tư</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pháp</a:t>
            </a:r>
            <a:endParaRPr lang="en-US" sz="2700" dirty="0">
              <a:latin typeface="Times New Roman" pitchFamily="18" charset="0"/>
              <a:cs typeface="Times New Roman" pitchFamily="18" charset="0"/>
            </a:endParaRPr>
          </a:p>
          <a:p>
            <a:pPr marL="0" lvl="0" indent="0" algn="just">
              <a:buNone/>
            </a:pPr>
            <a:r>
              <a:rPr lang="en-US" sz="2700" dirty="0" smtClean="0">
                <a:latin typeface="Times New Roman" pitchFamily="18" charset="0"/>
                <a:cs typeface="Times New Roman" pitchFamily="18" charset="0"/>
              </a:rPr>
              <a:t>    c. </a:t>
            </a:r>
            <a:r>
              <a:rPr lang="en-US" sz="2700" dirty="0" err="1" smtClean="0">
                <a:latin typeface="Times New Roman" pitchFamily="18" charset="0"/>
                <a:cs typeface="Times New Roman" pitchFamily="18" charset="0"/>
              </a:rPr>
              <a:t>Đảm</a:t>
            </a:r>
            <a:r>
              <a:rPr lang="en-US" sz="2700" dirty="0" smtClean="0">
                <a:latin typeface="Times New Roman" pitchFamily="18" charset="0"/>
                <a:cs typeface="Times New Roman" pitchFamily="18" charset="0"/>
              </a:rPr>
              <a:t> </a:t>
            </a:r>
            <a:r>
              <a:rPr lang="en-US" sz="2700" dirty="0" err="1">
                <a:latin typeface="Times New Roman" pitchFamily="18" charset="0"/>
                <a:cs typeface="Times New Roman" pitchFamily="18" charset="0"/>
              </a:rPr>
              <a:t>bảo</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sự</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tham</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gia</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đông</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đảo</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của</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nhân</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dân</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vào</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tổ</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chức</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và</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hoạt</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động</a:t>
            </a:r>
            <a:r>
              <a:rPr lang="en-US" sz="2700" dirty="0">
                <a:latin typeface="Times New Roman" pitchFamily="18" charset="0"/>
                <a:cs typeface="Times New Roman" pitchFamily="18" charset="0"/>
              </a:rPr>
              <a:t> </a:t>
            </a:r>
          </a:p>
          <a:p>
            <a:pPr marL="0" indent="0" algn="just">
              <a:buNone/>
            </a:pPr>
            <a:r>
              <a:rPr lang="en-US" sz="2700" dirty="0" smtClean="0">
                <a:latin typeface="Times New Roman" pitchFamily="18" charset="0"/>
                <a:cs typeface="Times New Roman" pitchFamily="18" charset="0"/>
              </a:rPr>
              <a:t>    d. </a:t>
            </a:r>
            <a:r>
              <a:rPr lang="en-US" sz="2700" dirty="0" err="1" smtClean="0">
                <a:latin typeface="Times New Roman" pitchFamily="18" charset="0"/>
                <a:cs typeface="Times New Roman" pitchFamily="18" charset="0"/>
              </a:rPr>
              <a:t>Tất</a:t>
            </a:r>
            <a:r>
              <a:rPr lang="en-US" sz="2700" dirty="0" smtClean="0">
                <a:latin typeface="Times New Roman" pitchFamily="18" charset="0"/>
                <a:cs typeface="Times New Roman" pitchFamily="18" charset="0"/>
              </a:rPr>
              <a:t> </a:t>
            </a:r>
            <a:r>
              <a:rPr lang="en-US" sz="2700" dirty="0" err="1">
                <a:latin typeface="Times New Roman" pitchFamily="18" charset="0"/>
                <a:cs typeface="Times New Roman" pitchFamily="18" charset="0"/>
              </a:rPr>
              <a:t>cả</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các</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phương</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án</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đều</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đúng</a:t>
            </a:r>
            <a:r>
              <a:rPr lang="en-US" sz="2700" dirty="0">
                <a:latin typeface="Times New Roman" pitchFamily="18" charset="0"/>
                <a:cs typeface="Times New Roman" pitchFamily="18" charset="0"/>
              </a:rPr>
              <a:t> </a:t>
            </a:r>
          </a:p>
        </p:txBody>
      </p:sp>
    </p:spTree>
    <p:extLst>
      <p:ext uri="{BB962C8B-B14F-4D97-AF65-F5344CB8AC3E}">
        <p14:creationId xmlns:p14="http://schemas.microsoft.com/office/powerpoint/2010/main" val="143172239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1143000"/>
            <a:ext cx="6781800" cy="4580069"/>
          </a:xfrm>
        </p:spPr>
        <p:txBody>
          <a:bodyPr>
            <a:normAutofit/>
          </a:bodyPr>
          <a:lstStyle/>
          <a:p>
            <a:pPr marL="0" indent="0" algn="just">
              <a:buNone/>
            </a:pPr>
            <a:r>
              <a:rPr lang="en-US" sz="2800" dirty="0" smtClean="0">
                <a:latin typeface="Times New Roman" pitchFamily="18" charset="0"/>
                <a:cs typeface="Times New Roman" pitchFamily="18" charset="0"/>
              </a:rPr>
              <a:t>70. </a:t>
            </a:r>
            <a:r>
              <a:rPr lang="en-US" sz="2800" dirty="0" err="1" smtClean="0">
                <a:latin typeface="Times New Roman" pitchFamily="18" charset="0"/>
                <a:cs typeface="Times New Roman" pitchFamily="18" charset="0"/>
              </a:rPr>
              <a:t>Ông</a:t>
            </a:r>
            <a:r>
              <a:rPr lang="en-US" sz="2800" dirty="0" smtClean="0">
                <a:latin typeface="Times New Roman" pitchFamily="18" charset="0"/>
                <a:cs typeface="Times New Roman" pitchFamily="18" charset="0"/>
              </a:rPr>
              <a:t> A </a:t>
            </a:r>
            <a:r>
              <a:rPr lang="en-US" sz="2800" dirty="0" err="1" smtClean="0">
                <a:latin typeface="Times New Roman" pitchFamily="18" charset="0"/>
                <a:cs typeface="Times New Roman" pitchFamily="18" charset="0"/>
              </a:rPr>
              <a:t>gây</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thương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tích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ông</a:t>
            </a:r>
            <a:r>
              <a:rPr lang="en-US" sz="2800" dirty="0" smtClean="0">
                <a:latin typeface="Times New Roman" pitchFamily="18" charset="0"/>
                <a:cs typeface="Times New Roman" pitchFamily="18" charset="0"/>
              </a:rPr>
              <a:t> B. </a:t>
            </a:r>
            <a:r>
              <a:rPr lang="en-US" sz="2800" dirty="0" err="1" smtClean="0">
                <a:latin typeface="Times New Roman" pitchFamily="18" charset="0"/>
                <a:cs typeface="Times New Roman" pitchFamily="18" charset="0"/>
              </a:rPr>
              <a:t>Nhà</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nước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truy</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cứu</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trách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nhiệm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hình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sự</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đối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với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ông</a:t>
            </a:r>
            <a:r>
              <a:rPr lang="en-US" sz="2800" dirty="0" smtClean="0">
                <a:latin typeface="Times New Roman" pitchFamily="18" charset="0"/>
                <a:cs typeface="Times New Roman" pitchFamily="18" charset="0"/>
              </a:rPr>
              <a:t> A. Ý </a:t>
            </a:r>
            <a:r>
              <a:rPr lang="en-US" sz="2800" dirty="0" err="1" smtClean="0">
                <a:latin typeface="Times New Roman" pitchFamily="18" charset="0"/>
                <a:cs typeface="Times New Roman" pitchFamily="18" charset="0"/>
              </a:rPr>
              <a:t>chí</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thể</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hiện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trong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quan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hệ</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pháp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luật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trên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là</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của</a:t>
            </a:r>
            <a:r>
              <a:rPr lang="en-US" sz="2800" dirty="0" smtClean="0">
                <a:latin typeface="Times New Roman" pitchFamily="18" charset="0"/>
                <a:cs typeface="Times New Roman" pitchFamily="18" charset="0"/>
              </a:rPr>
              <a:t>:</a:t>
            </a:r>
          </a:p>
          <a:p>
            <a:pPr marL="0" indent="0" algn="just">
              <a:buNone/>
            </a:pPr>
            <a:r>
              <a:rPr lang="en-US" sz="2800" dirty="0" smtClean="0">
                <a:latin typeface="Times New Roman" pitchFamily="18" charset="0"/>
                <a:cs typeface="Times New Roman" pitchFamily="18" charset="0"/>
              </a:rPr>
              <a:t>    a. </a:t>
            </a:r>
            <a:r>
              <a:rPr lang="en-US" sz="2800" dirty="0" err="1" smtClean="0">
                <a:latin typeface="Times New Roman" pitchFamily="18" charset="0"/>
                <a:cs typeface="Times New Roman" pitchFamily="18" charset="0"/>
              </a:rPr>
              <a:t>Ông</a:t>
            </a:r>
            <a:r>
              <a:rPr lang="en-US" sz="2800" dirty="0" smtClean="0">
                <a:latin typeface="Times New Roman" pitchFamily="18" charset="0"/>
                <a:cs typeface="Times New Roman" pitchFamily="18" charset="0"/>
              </a:rPr>
              <a:t> A </a:t>
            </a:r>
            <a:r>
              <a:rPr lang="en-US" sz="2800" dirty="0" err="1" smtClean="0">
                <a:latin typeface="Times New Roman" pitchFamily="18" charset="0"/>
                <a:cs typeface="Times New Roman" pitchFamily="18" charset="0"/>
              </a:rPr>
              <a:t>và</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ông</a:t>
            </a:r>
            <a:r>
              <a:rPr lang="en-US" sz="2800" dirty="0" smtClean="0">
                <a:latin typeface="Times New Roman" pitchFamily="18" charset="0"/>
                <a:cs typeface="Times New Roman" pitchFamily="18" charset="0"/>
              </a:rPr>
              <a:t> B</a:t>
            </a:r>
          </a:p>
          <a:p>
            <a:pPr marL="0" indent="0" algn="just">
              <a:buNone/>
            </a:pPr>
            <a:r>
              <a:rPr lang="en-US" sz="2800" dirty="0" smtClean="0">
                <a:latin typeface="Times New Roman" pitchFamily="18" charset="0"/>
                <a:cs typeface="Times New Roman" pitchFamily="18" charset="0"/>
              </a:rPr>
              <a:t>    b. </a:t>
            </a:r>
            <a:r>
              <a:rPr lang="en-US" sz="2800" dirty="0" err="1" smtClean="0">
                <a:latin typeface="Times New Roman" pitchFamily="18" charset="0"/>
                <a:cs typeface="Times New Roman" pitchFamily="18" charset="0"/>
              </a:rPr>
              <a:t>Ông</a:t>
            </a:r>
            <a:r>
              <a:rPr lang="en-US" sz="2800" dirty="0" smtClean="0">
                <a:latin typeface="Times New Roman" pitchFamily="18" charset="0"/>
                <a:cs typeface="Times New Roman" pitchFamily="18" charset="0"/>
              </a:rPr>
              <a:t> A </a:t>
            </a:r>
            <a:r>
              <a:rPr lang="en-US" sz="2800" dirty="0" err="1" smtClean="0">
                <a:latin typeface="Times New Roman" pitchFamily="18" charset="0"/>
                <a:cs typeface="Times New Roman" pitchFamily="18" charset="0"/>
              </a:rPr>
              <a:t>và</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nhà</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nước</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c. </a:t>
            </a:r>
            <a:r>
              <a:rPr lang="en-US" sz="2800" dirty="0" err="1" smtClean="0">
                <a:latin typeface="Times New Roman" pitchFamily="18" charset="0"/>
                <a:cs typeface="Times New Roman" pitchFamily="18" charset="0"/>
              </a:rPr>
              <a:t>Ông</a:t>
            </a:r>
            <a:r>
              <a:rPr lang="en-US" sz="2800" dirty="0" smtClean="0">
                <a:latin typeface="Times New Roman" pitchFamily="18" charset="0"/>
                <a:cs typeface="Times New Roman" pitchFamily="18" charset="0"/>
              </a:rPr>
              <a:t> A, </a:t>
            </a:r>
            <a:r>
              <a:rPr lang="en-US" sz="2800" dirty="0" err="1" smtClean="0">
                <a:latin typeface="Times New Roman" pitchFamily="18" charset="0"/>
                <a:cs typeface="Times New Roman" pitchFamily="18" charset="0"/>
              </a:rPr>
              <a:t>ông</a:t>
            </a:r>
            <a:r>
              <a:rPr lang="en-US" sz="2800" dirty="0" smtClean="0">
                <a:latin typeface="Times New Roman" pitchFamily="18" charset="0"/>
                <a:cs typeface="Times New Roman" pitchFamily="18" charset="0"/>
              </a:rPr>
              <a:t> B </a:t>
            </a:r>
            <a:r>
              <a:rPr lang="en-US" sz="2800" dirty="0" err="1" smtClean="0">
                <a:latin typeface="Times New Roman" pitchFamily="18" charset="0"/>
                <a:cs typeface="Times New Roman" pitchFamily="18" charset="0"/>
              </a:rPr>
              <a:t>và</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nhà</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nước</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d. </a:t>
            </a:r>
            <a:r>
              <a:rPr lang="en-US" sz="2800" dirty="0" err="1" smtClean="0">
                <a:latin typeface="Times New Roman" pitchFamily="18" charset="0"/>
                <a:cs typeface="Times New Roman" pitchFamily="18" charset="0"/>
              </a:rPr>
              <a:t>chỉ</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nhà</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nước</a:t>
            </a:r>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val="3029504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mph" presetSubtype="0" fill="hold" nodeType="clickEffect">
                                  <p:stCondLst>
                                    <p:cond delay="0"/>
                                  </p:stCondLst>
                                  <p:iterate type="lt">
                                    <p:tmPct val="10000"/>
                                  </p:iterate>
                                  <p:childTnLst>
                                    <p:animMotion origin="layout" path="M 0.0 0.0 L 0.0 -0.07213" pathEditMode="relative" ptsTypes="">
                                      <p:cBhvr>
                                        <p:cTn id="6" dur="250" accel="50000" decel="50000" autoRev="1" fill="hold">
                                          <p:stCondLst>
                                            <p:cond delay="0"/>
                                          </p:stCondLst>
                                        </p:cTn>
                                        <p:tgtEl>
                                          <p:spTgt spid="3">
                                            <p:txEl>
                                              <p:pRg st="4" end="4"/>
                                            </p:txEl>
                                          </p:spTgt>
                                        </p:tgtEl>
                                        <p:attrNameLst>
                                          <p:attrName>ppt_x</p:attrName>
                                          <p:attrName>ppt_y</p:attrName>
                                        </p:attrNameLst>
                                      </p:cBhvr>
                                    </p:animMotion>
                                    <p:animRot by="1500000">
                                      <p:cBhvr>
                                        <p:cTn id="7" dur="125" fill="hold">
                                          <p:stCondLst>
                                            <p:cond delay="0"/>
                                          </p:stCondLst>
                                        </p:cTn>
                                        <p:tgtEl>
                                          <p:spTgt spid="3">
                                            <p:txEl>
                                              <p:pRg st="4" end="4"/>
                                            </p:txEl>
                                          </p:spTgt>
                                        </p:tgtEl>
                                        <p:attrNameLst>
                                          <p:attrName>r</p:attrName>
                                        </p:attrNameLst>
                                      </p:cBhvr>
                                    </p:animRot>
                                    <p:animRot by="-1500000">
                                      <p:cBhvr>
                                        <p:cTn id="8" dur="125" fill="hold">
                                          <p:stCondLst>
                                            <p:cond delay="125"/>
                                          </p:stCondLst>
                                        </p:cTn>
                                        <p:tgtEl>
                                          <p:spTgt spid="3">
                                            <p:txEl>
                                              <p:pRg st="4" end="4"/>
                                            </p:txEl>
                                          </p:spTgt>
                                        </p:tgtEl>
                                        <p:attrNameLst>
                                          <p:attrName>r</p:attrName>
                                        </p:attrNameLst>
                                      </p:cBhvr>
                                    </p:animRot>
                                    <p:animRot by="-1500000">
                                      <p:cBhvr>
                                        <p:cTn id="9" dur="125" fill="hold">
                                          <p:stCondLst>
                                            <p:cond delay="250"/>
                                          </p:stCondLst>
                                        </p:cTn>
                                        <p:tgtEl>
                                          <p:spTgt spid="3">
                                            <p:txEl>
                                              <p:pRg st="4" end="4"/>
                                            </p:txEl>
                                          </p:spTgt>
                                        </p:tgtEl>
                                        <p:attrNameLst>
                                          <p:attrName>r</p:attrName>
                                        </p:attrNameLst>
                                      </p:cBhvr>
                                    </p:animRot>
                                    <p:animRot by="1500000">
                                      <p:cBhvr>
                                        <p:cTn id="10" dur="125" fill="hold">
                                          <p:stCondLst>
                                            <p:cond delay="375"/>
                                          </p:stCondLst>
                                        </p:cTn>
                                        <p:tgtEl>
                                          <p:spTgt spid="3">
                                            <p:txEl>
                                              <p:pRg st="4" end="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44000" cy="6858000"/>
          </a:xfrm>
          <a:solidFill>
            <a:schemeClr val="bg1"/>
          </a:solidFill>
        </p:spPr>
        <p:txBody>
          <a:bodyPr>
            <a:normAutofit/>
          </a:bodyPr>
          <a:lstStyle/>
          <a:p>
            <a:pPr marL="0" indent="0" algn="just">
              <a:buNone/>
            </a:pPr>
            <a:r>
              <a:rPr lang="en-US" sz="2500" dirty="0" smtClean="0">
                <a:latin typeface="Times New Roman" pitchFamily="18" charset="0"/>
                <a:cs typeface="Times New Roman" pitchFamily="18" charset="0"/>
              </a:rPr>
              <a:t>71</a:t>
            </a:r>
            <a:r>
              <a:rPr lang="en-US" sz="2500" smtClean="0">
                <a:latin typeface="Times New Roman" pitchFamily="18" charset="0"/>
                <a:cs typeface="Times New Roman" pitchFamily="18" charset="0"/>
              </a:rPr>
              <a:t>. “</a:t>
            </a:r>
            <a:r>
              <a:rPr lang="vi-VN" sz="2500" smtClean="0">
                <a:latin typeface="Times New Roman" pitchFamily="18" charset="0"/>
                <a:cs typeface="Times New Roman" pitchFamily="18" charset="0"/>
              </a:rPr>
              <a:t>Trung </a:t>
            </a:r>
            <a:r>
              <a:rPr lang="vi-VN" sz="2500" dirty="0">
                <a:latin typeface="Times New Roman" pitchFamily="18" charset="0"/>
                <a:cs typeface="Times New Roman" pitchFamily="18" charset="0"/>
              </a:rPr>
              <a:t>tâm trọng tài có chức năng tổ chức, điều phối hoạt động giải quyết tranh chấp bằng Trọng tài quy chế và hỗ trợ Trọng tài viên về các mặt hành chính, văn phòng và các trợ giúp khác trong quá trình tố tụng trọng </a:t>
            </a:r>
            <a:r>
              <a:rPr lang="vi-VN" sz="2500" dirty="0" smtClean="0">
                <a:latin typeface="Times New Roman" pitchFamily="18" charset="0"/>
                <a:cs typeface="Times New Roman" pitchFamily="18" charset="0"/>
              </a:rPr>
              <a:t>tài</a:t>
            </a:r>
            <a:r>
              <a:rPr lang="en-US" sz="2500" dirty="0" smtClean="0">
                <a:latin typeface="Times New Roman" pitchFamily="18" charset="0"/>
                <a:cs typeface="Times New Roman" pitchFamily="18" charset="0"/>
              </a:rPr>
              <a:t>”</a:t>
            </a:r>
            <a:r>
              <a:rPr lang="vi-VN" sz="2500" dirty="0" smtClean="0">
                <a:latin typeface="Times New Roman" pitchFamily="18" charset="0"/>
                <a:cs typeface="Times New Roman" pitchFamily="18" charset="0"/>
              </a:rPr>
              <a:t>.</a:t>
            </a:r>
            <a:endParaRPr lang="en-US" sz="2500" dirty="0" smtClean="0">
              <a:latin typeface="Times New Roman" pitchFamily="18" charset="0"/>
              <a:cs typeface="Times New Roman" pitchFamily="18" charset="0"/>
            </a:endParaRPr>
          </a:p>
          <a:p>
            <a:pPr marL="0" indent="0" algn="just">
              <a:buNone/>
            </a:pPr>
            <a:r>
              <a:rPr lang="en-US" sz="2500" i="1" smtClean="0">
                <a:latin typeface="Times New Roman" pitchFamily="18" charset="0"/>
                <a:cs typeface="Times New Roman" pitchFamily="18" charset="0"/>
              </a:rPr>
              <a:t>Bộ </a:t>
            </a:r>
            <a:r>
              <a:rPr lang="en-US" sz="2500" i="1" dirty="0" err="1" smtClean="0">
                <a:latin typeface="Times New Roman" pitchFamily="18" charset="0"/>
                <a:cs typeface="Times New Roman" pitchFamily="18" charset="0"/>
              </a:rPr>
              <a:t>phận</a:t>
            </a:r>
            <a:r>
              <a:rPr lang="en-US" sz="2500" i="1" dirty="0" smtClean="0">
                <a:latin typeface="Times New Roman" pitchFamily="18" charset="0"/>
                <a:cs typeface="Times New Roman" pitchFamily="18" charset="0"/>
              </a:rPr>
              <a:t> </a:t>
            </a:r>
            <a:r>
              <a:rPr lang="en-US" sz="2500" i="1" dirty="0" err="1" smtClean="0">
                <a:latin typeface="Times New Roman" pitchFamily="18" charset="0"/>
                <a:cs typeface="Times New Roman" pitchFamily="18" charset="0"/>
              </a:rPr>
              <a:t>quy</a:t>
            </a:r>
            <a:r>
              <a:rPr lang="en-US" sz="2500" i="1" dirty="0" smtClean="0">
                <a:latin typeface="Times New Roman" pitchFamily="18" charset="0"/>
                <a:cs typeface="Times New Roman" pitchFamily="18" charset="0"/>
              </a:rPr>
              <a:t> </a:t>
            </a:r>
            <a:r>
              <a:rPr lang="en-US" sz="2500" i="1" dirty="0" err="1" smtClean="0">
                <a:latin typeface="Times New Roman" pitchFamily="18" charset="0"/>
                <a:cs typeface="Times New Roman" pitchFamily="18" charset="0"/>
              </a:rPr>
              <a:t>định</a:t>
            </a:r>
            <a:r>
              <a:rPr lang="en-US" sz="2500" i="1"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trong</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quy</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phạm</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pháp</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luật</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trên</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là</a:t>
            </a:r>
            <a:r>
              <a:rPr lang="en-US" sz="2500" dirty="0" smtClean="0">
                <a:latin typeface="Times New Roman" pitchFamily="18" charset="0"/>
                <a:cs typeface="Times New Roman" pitchFamily="18" charset="0"/>
              </a:rPr>
              <a:t>:</a:t>
            </a:r>
          </a:p>
          <a:p>
            <a:pPr marL="0" indent="0" algn="just">
              <a:buNone/>
            </a:pPr>
            <a:r>
              <a:rPr lang="en-US" sz="2500" dirty="0" smtClean="0">
                <a:latin typeface="Times New Roman" pitchFamily="18" charset="0"/>
                <a:cs typeface="Times New Roman" pitchFamily="18" charset="0"/>
              </a:rPr>
              <a:t>    a. </a:t>
            </a:r>
            <a:r>
              <a:rPr lang="vi-VN" sz="2500" dirty="0" smtClean="0">
                <a:latin typeface="Times New Roman" pitchFamily="18" charset="0"/>
                <a:cs typeface="Times New Roman" pitchFamily="18" charset="0"/>
              </a:rPr>
              <a:t>Trung </a:t>
            </a:r>
            <a:r>
              <a:rPr lang="vi-VN" sz="2500" dirty="0">
                <a:latin typeface="Times New Roman" pitchFamily="18" charset="0"/>
                <a:cs typeface="Times New Roman" pitchFamily="18" charset="0"/>
              </a:rPr>
              <a:t>tâm trọng tài có chức năng tổ chức, điều phối hoạt động giải quyết tranh chấp bằng Trọng tài quy chế và hỗ trợ Trọng tài </a:t>
            </a:r>
            <a:r>
              <a:rPr lang="vi-VN" sz="2500" dirty="0" smtClean="0">
                <a:latin typeface="Times New Roman" pitchFamily="18" charset="0"/>
                <a:cs typeface="Times New Roman" pitchFamily="18" charset="0"/>
              </a:rPr>
              <a:t>viên</a:t>
            </a:r>
            <a:endParaRPr lang="en-US" sz="2500" dirty="0" smtClean="0">
              <a:latin typeface="Times New Roman" pitchFamily="18" charset="0"/>
              <a:cs typeface="Times New Roman" pitchFamily="18" charset="0"/>
            </a:endParaRPr>
          </a:p>
          <a:p>
            <a:pPr marL="0" indent="0" algn="just">
              <a:buNone/>
            </a:pPr>
            <a:r>
              <a:rPr lang="en-US" sz="2500" dirty="0" smtClean="0">
                <a:latin typeface="Times New Roman" pitchFamily="18" charset="0"/>
                <a:cs typeface="Times New Roman" pitchFamily="18" charset="0"/>
              </a:rPr>
              <a:t>    b.</a:t>
            </a:r>
            <a:r>
              <a:rPr lang="vi-VN" sz="2500" dirty="0">
                <a:latin typeface="Times New Roman" pitchFamily="18" charset="0"/>
                <a:cs typeface="Times New Roman" pitchFamily="18" charset="0"/>
              </a:rPr>
              <a:t> Trung tâm trọng tài có chức năng tổ chức, điều phối hoạt động giải quyết tranh chấp bằng Trọng tài quy chế </a:t>
            </a:r>
            <a:endParaRPr lang="en-US" sz="2500" dirty="0" smtClean="0">
              <a:latin typeface="Times New Roman" pitchFamily="18" charset="0"/>
              <a:cs typeface="Times New Roman" pitchFamily="18" charset="0"/>
            </a:endParaRPr>
          </a:p>
          <a:p>
            <a:pPr marL="0" indent="0" algn="just">
              <a:buNone/>
            </a:pPr>
            <a:r>
              <a:rPr lang="en-US" sz="2500" dirty="0" smtClean="0">
                <a:latin typeface="Times New Roman" pitchFamily="18" charset="0"/>
                <a:cs typeface="Times New Roman" pitchFamily="18" charset="0"/>
              </a:rPr>
              <a:t>    c.</a:t>
            </a:r>
            <a:r>
              <a:rPr lang="vi-VN" sz="2500" dirty="0">
                <a:latin typeface="Times New Roman" pitchFamily="18" charset="0"/>
                <a:cs typeface="Times New Roman" pitchFamily="18" charset="0"/>
              </a:rPr>
              <a:t> Trung tâm trọng tài có chức năng tổ chức, điều phối hoạt động giải quyết tranh chấp bằng Trọng tài quy chế và hỗ trợ Trọng tài viên về các mặt hành chính, văn phòng và các trợ giúp khác </a:t>
            </a:r>
            <a:endParaRPr lang="en-US" sz="2500" dirty="0" smtClean="0">
              <a:latin typeface="Times New Roman" pitchFamily="18" charset="0"/>
              <a:cs typeface="Times New Roman" pitchFamily="18" charset="0"/>
            </a:endParaRPr>
          </a:p>
          <a:p>
            <a:pPr marL="0" indent="0" algn="just">
              <a:buNone/>
            </a:pPr>
            <a:r>
              <a:rPr lang="en-US" sz="2500" dirty="0" smtClean="0">
                <a:latin typeface="Times New Roman" pitchFamily="18" charset="0"/>
                <a:cs typeface="Times New Roman" pitchFamily="18" charset="0"/>
              </a:rPr>
              <a:t>    d.</a:t>
            </a:r>
            <a:r>
              <a:rPr lang="vi-VN" sz="2500" dirty="0">
                <a:latin typeface="Times New Roman" pitchFamily="18" charset="0"/>
                <a:cs typeface="Times New Roman" pitchFamily="18" charset="0"/>
              </a:rPr>
              <a:t> Trung tâm trọng tài có chức năng tổ chức, điều phối hoạt động giải quyết tranh chấp bằng Trọng tài quy chế và hỗ trợ Trọng tài viên về các mặt hành chính, văn phòng và các trợ giúp khác trong quá trình tố tụng trọng tài</a:t>
            </a:r>
            <a:endParaRPr lang="en-US" sz="2500" dirty="0">
              <a:latin typeface="Times New Roman" pitchFamily="18" charset="0"/>
              <a:cs typeface="Times New Roman" pitchFamily="18" charset="0"/>
            </a:endParaRPr>
          </a:p>
        </p:txBody>
      </p:sp>
    </p:spTree>
    <p:extLst>
      <p:ext uri="{BB962C8B-B14F-4D97-AF65-F5344CB8AC3E}">
        <p14:creationId xmlns:p14="http://schemas.microsoft.com/office/powerpoint/2010/main" val="85285377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mph" presetSubtype="0" fill="hold" nodeType="clickEffect">
                                  <p:stCondLst>
                                    <p:cond delay="0"/>
                                  </p:stCondLst>
                                  <p:iterate type="lt">
                                    <p:tmPct val="10000"/>
                                  </p:iterate>
                                  <p:childTnLst>
                                    <p:animMotion origin="layout" path="M 0.0 0.0 L 0.0 -0.07213" pathEditMode="relative" ptsTypes="">
                                      <p:cBhvr>
                                        <p:cTn id="6" dur="250" accel="50000" decel="50000" autoRev="1" fill="hold">
                                          <p:stCondLst>
                                            <p:cond delay="0"/>
                                          </p:stCondLst>
                                        </p:cTn>
                                        <p:tgtEl>
                                          <p:spTgt spid="3">
                                            <p:txEl>
                                              <p:pRg st="5" end="5"/>
                                            </p:txEl>
                                          </p:spTgt>
                                        </p:tgtEl>
                                        <p:attrNameLst>
                                          <p:attrName>ppt_x</p:attrName>
                                          <p:attrName>ppt_y</p:attrName>
                                        </p:attrNameLst>
                                      </p:cBhvr>
                                    </p:animMotion>
                                    <p:animRot by="1500000">
                                      <p:cBhvr>
                                        <p:cTn id="7" dur="125" fill="hold">
                                          <p:stCondLst>
                                            <p:cond delay="0"/>
                                          </p:stCondLst>
                                        </p:cTn>
                                        <p:tgtEl>
                                          <p:spTgt spid="3">
                                            <p:txEl>
                                              <p:pRg st="5" end="5"/>
                                            </p:txEl>
                                          </p:spTgt>
                                        </p:tgtEl>
                                        <p:attrNameLst>
                                          <p:attrName>r</p:attrName>
                                        </p:attrNameLst>
                                      </p:cBhvr>
                                    </p:animRot>
                                    <p:animRot by="-1500000">
                                      <p:cBhvr>
                                        <p:cTn id="8" dur="125" fill="hold">
                                          <p:stCondLst>
                                            <p:cond delay="125"/>
                                          </p:stCondLst>
                                        </p:cTn>
                                        <p:tgtEl>
                                          <p:spTgt spid="3">
                                            <p:txEl>
                                              <p:pRg st="5" end="5"/>
                                            </p:txEl>
                                          </p:spTgt>
                                        </p:tgtEl>
                                        <p:attrNameLst>
                                          <p:attrName>r</p:attrName>
                                        </p:attrNameLst>
                                      </p:cBhvr>
                                    </p:animRot>
                                    <p:animRot by="-1500000">
                                      <p:cBhvr>
                                        <p:cTn id="9" dur="125" fill="hold">
                                          <p:stCondLst>
                                            <p:cond delay="250"/>
                                          </p:stCondLst>
                                        </p:cTn>
                                        <p:tgtEl>
                                          <p:spTgt spid="3">
                                            <p:txEl>
                                              <p:pRg st="5" end="5"/>
                                            </p:txEl>
                                          </p:spTgt>
                                        </p:tgtEl>
                                        <p:attrNameLst>
                                          <p:attrName>r</p:attrName>
                                        </p:attrNameLst>
                                      </p:cBhvr>
                                    </p:animRot>
                                    <p:animRot by="1500000">
                                      <p:cBhvr>
                                        <p:cTn id="10" dur="125" fill="hold">
                                          <p:stCondLst>
                                            <p:cond delay="375"/>
                                          </p:stCondLst>
                                        </p:cTn>
                                        <p:tgtEl>
                                          <p:spTgt spid="3">
                                            <p:txEl>
                                              <p:pRg st="5" end="5"/>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1066800"/>
            <a:ext cx="6858000" cy="4656269"/>
          </a:xfrm>
        </p:spPr>
        <p:txBody>
          <a:bodyPr>
            <a:normAutofit lnSpcReduction="10000"/>
          </a:bodyPr>
          <a:lstStyle/>
          <a:p>
            <a:pPr marL="0" lvl="0" indent="0" algn="just">
              <a:buNone/>
            </a:pPr>
            <a:r>
              <a:rPr lang="en-US" sz="2800" dirty="0" smtClean="0">
                <a:latin typeface="Times New Roman" pitchFamily="18" charset="0"/>
                <a:cs typeface="Times New Roman" pitchFamily="18" charset="0"/>
              </a:rPr>
              <a:t>72. </a:t>
            </a:r>
            <a:r>
              <a:rPr lang="en-US" sz="2800" dirty="0" err="1" smtClean="0">
                <a:latin typeface="Times New Roman" pitchFamily="18" charset="0"/>
                <a:cs typeface="Times New Roman" pitchFamily="18" charset="0"/>
              </a:rPr>
              <a:t>Việc</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thực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hiện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quyền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lực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trong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nhà</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nước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cộng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hòa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xã</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hội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chủ</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nghĩa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Việt</a:t>
            </a:r>
            <a:r>
              <a:rPr lang="en-US" sz="2800" dirty="0">
                <a:latin typeface="Times New Roman" pitchFamily="18" charset="0"/>
                <a:cs typeface="Times New Roman" pitchFamily="18" charset="0"/>
              </a:rPr>
              <a:t> Nam </a:t>
            </a:r>
            <a:r>
              <a:rPr lang="en-US" sz="2800" dirty="0" err="1">
                <a:latin typeface="Times New Roman" pitchFamily="18" charset="0"/>
                <a:cs typeface="Times New Roman" pitchFamily="18" charset="0"/>
              </a:rPr>
              <a:t>có</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sự</a:t>
            </a:r>
            <a:r>
              <a:rPr lang="en-US" sz="2800" dirty="0">
                <a:latin typeface="Times New Roman" pitchFamily="18" charset="0"/>
                <a:cs typeface="Times New Roman" pitchFamily="18" charset="0"/>
              </a:rPr>
              <a:t>:</a:t>
            </a:r>
          </a:p>
          <a:p>
            <a:pPr marL="0" lvl="0" indent="0" algn="just">
              <a:buNone/>
            </a:pPr>
            <a:r>
              <a:rPr lang="en-US" sz="2800" dirty="0" smtClean="0">
                <a:latin typeface="Times New Roman" pitchFamily="18" charset="0"/>
                <a:cs typeface="Times New Roman" pitchFamily="18" charset="0"/>
              </a:rPr>
              <a:t>    a. </a:t>
            </a:r>
            <a:r>
              <a:rPr lang="en-US" sz="2800" dirty="0" err="1" smtClean="0">
                <a:latin typeface="Times New Roman" pitchFamily="18" charset="0"/>
                <a:cs typeface="Times New Roman" pitchFamily="18" charset="0"/>
              </a:rPr>
              <a:t>Phân</a:t>
            </a:r>
            <a:r>
              <a:rPr lang="en-US" sz="2800" dirty="0" smtClean="0">
                <a:latin typeface="Times New Roman" pitchFamily="18" charset="0"/>
                <a:cs typeface="Times New Roman" pitchFamily="18" charset="0"/>
              </a:rPr>
              <a:t> </a:t>
            </a:r>
            <a:r>
              <a:rPr lang="en-US" sz="2800" dirty="0">
                <a:latin typeface="Times New Roman" pitchFamily="18" charset="0"/>
                <a:cs typeface="Times New Roman" pitchFamily="18" charset="0"/>
              </a:rPr>
              <a:t>chia </a:t>
            </a:r>
            <a:r>
              <a:rPr lang="en-US" sz="2800" dirty="0" err="1">
                <a:latin typeface="Times New Roman" pitchFamily="18" charset="0"/>
                <a:cs typeface="Times New Roman" pitchFamily="18" charset="0"/>
              </a:rPr>
              <a:t>quyền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lực</a:t>
            </a:r>
            <a:r>
              <a:rPr lang="en-US" sz="2800" dirty="0">
                <a:latin typeface="Times New Roman" pitchFamily="18" charset="0"/>
                <a:cs typeface="Times New Roman" pitchFamily="18" charset="0"/>
              </a:rPr>
              <a:t> </a:t>
            </a:r>
          </a:p>
          <a:p>
            <a:pPr marL="0" lvl="0" indent="0" algn="just">
              <a:buNone/>
            </a:pPr>
            <a:r>
              <a:rPr lang="en-US" sz="2800" dirty="0" smtClean="0">
                <a:latin typeface="Times New Roman" pitchFamily="18" charset="0"/>
                <a:cs typeface="Times New Roman" pitchFamily="18" charset="0"/>
              </a:rPr>
              <a:t>    b. </a:t>
            </a:r>
            <a:r>
              <a:rPr lang="en-US" sz="2800" dirty="0" err="1" smtClean="0">
                <a:latin typeface="Times New Roman" pitchFamily="18" charset="0"/>
                <a:cs typeface="Times New Roman" pitchFamily="18" charset="0"/>
              </a:rPr>
              <a:t>Phân</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công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phân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nhiệm</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và</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phối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hợp</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trong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việc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thực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hiện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quyền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lực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nhà</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nước</a:t>
            </a:r>
            <a:endParaRPr lang="en-US" sz="2800" dirty="0">
              <a:latin typeface="Times New Roman" pitchFamily="18" charset="0"/>
              <a:cs typeface="Times New Roman" pitchFamily="18" charset="0"/>
            </a:endParaRPr>
          </a:p>
          <a:p>
            <a:pPr marL="0" lvl="0" indent="0" algn="just">
              <a:buNone/>
            </a:pPr>
            <a:r>
              <a:rPr lang="en-US" sz="2800" dirty="0" smtClean="0">
                <a:latin typeface="Times New Roman" pitchFamily="18" charset="0"/>
                <a:cs typeface="Times New Roman" pitchFamily="18" charset="0"/>
              </a:rPr>
              <a:t>    c. Ba </a:t>
            </a:r>
            <a:r>
              <a:rPr lang="en-US" sz="2800" dirty="0" err="1">
                <a:latin typeface="Times New Roman" pitchFamily="18" charset="0"/>
                <a:cs typeface="Times New Roman" pitchFamily="18" charset="0"/>
              </a:rPr>
              <a:t>quyền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lập</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pháp</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hành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pháp</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và</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tư</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pháp</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được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giao</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tách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bạch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cho</a:t>
            </a:r>
            <a:r>
              <a:rPr lang="en-US" sz="2800" dirty="0">
                <a:latin typeface="Times New Roman" pitchFamily="18" charset="0"/>
                <a:cs typeface="Times New Roman" pitchFamily="18" charset="0"/>
              </a:rPr>
              <a:t> 3 </a:t>
            </a:r>
            <a:r>
              <a:rPr lang="en-US" sz="2800" dirty="0" err="1">
                <a:latin typeface="Times New Roman" pitchFamily="18" charset="0"/>
                <a:cs typeface="Times New Roman" pitchFamily="18" charset="0"/>
              </a:rPr>
              <a:t>cơ</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quan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Quốc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hội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Chính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phủ</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và</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Tòa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án</a:t>
            </a:r>
            <a:endParaRPr lang="en-US" sz="2800" dirty="0">
              <a:latin typeface="Times New Roman" pitchFamily="18" charset="0"/>
              <a:cs typeface="Times New Roman" pitchFamily="18" charset="0"/>
            </a:endParaRPr>
          </a:p>
          <a:p>
            <a:pPr marL="0" lvl="0" indent="0" algn="just">
              <a:buNone/>
            </a:pPr>
            <a:r>
              <a:rPr lang="en-US" sz="2800" dirty="0" smtClean="0">
                <a:latin typeface="Times New Roman" pitchFamily="18" charset="0"/>
                <a:cs typeface="Times New Roman" pitchFamily="18" charset="0"/>
              </a:rPr>
              <a:t>    d. </a:t>
            </a:r>
            <a:r>
              <a:rPr lang="en-US" sz="2800" dirty="0" err="1" smtClean="0">
                <a:latin typeface="Times New Roman" pitchFamily="18" charset="0"/>
                <a:cs typeface="Times New Roman" pitchFamily="18" charset="0"/>
              </a:rPr>
              <a:t>Tập</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trung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quyền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lực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vào</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Quốc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hội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và</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Chính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phủ</a:t>
            </a:r>
            <a:endParaRPr lang="en-US" sz="2800" dirty="0">
              <a:latin typeface="Times New Roman" pitchFamily="18" charset="0"/>
              <a:cs typeface="Times New Roman" pitchFamily="18" charset="0"/>
            </a:endParaRPr>
          </a:p>
          <a:p>
            <a:endParaRPr lang="en-US" dirty="0"/>
          </a:p>
        </p:txBody>
      </p:sp>
    </p:spTree>
    <p:extLst>
      <p:ext uri="{BB962C8B-B14F-4D97-AF65-F5344CB8AC3E}">
        <p14:creationId xmlns:p14="http://schemas.microsoft.com/office/powerpoint/2010/main" val="191395683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1143000"/>
            <a:ext cx="6858000" cy="4580069"/>
          </a:xfrm>
        </p:spPr>
        <p:txBody>
          <a:bodyPr>
            <a:normAutofit/>
          </a:bodyPr>
          <a:lstStyle/>
          <a:p>
            <a:pPr marL="0" indent="0" algn="just">
              <a:buNone/>
            </a:pPr>
            <a:r>
              <a:rPr lang="en-US" sz="2800" dirty="0" smtClean="0">
                <a:latin typeface="Times New Roman" pitchFamily="18" charset="0"/>
                <a:cs typeface="Times New Roman" pitchFamily="18" charset="0"/>
              </a:rPr>
              <a:t>73. </a:t>
            </a:r>
            <a:r>
              <a:rPr lang="en-US" sz="2800" dirty="0" err="1" smtClean="0">
                <a:latin typeface="Times New Roman" pitchFamily="18" charset="0"/>
                <a:cs typeface="Times New Roman" pitchFamily="18" charset="0"/>
              </a:rPr>
              <a:t>Nhận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định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nào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sau</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đây</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là</a:t>
            </a:r>
            <a:r>
              <a:rPr lang="en-US" sz="2800" dirty="0" smtClean="0">
                <a:latin typeface="Times New Roman" pitchFamily="18" charset="0"/>
                <a:cs typeface="Times New Roman" pitchFamily="18" charset="0"/>
              </a:rPr>
              <a:t> SAI:</a:t>
            </a:r>
          </a:p>
          <a:p>
            <a:pPr marL="0" indent="0" algn="just">
              <a:buNone/>
            </a:pPr>
            <a:r>
              <a:rPr lang="en-US" sz="2800" dirty="0" smtClean="0">
                <a:latin typeface="Times New Roman" pitchFamily="18" charset="0"/>
                <a:cs typeface="Times New Roman" pitchFamily="18" charset="0"/>
              </a:rPr>
              <a:t>    a. </a:t>
            </a:r>
            <a:r>
              <a:rPr lang="en-US" sz="2800" dirty="0" err="1" smtClean="0">
                <a:latin typeface="Times New Roman" pitchFamily="18" charset="0"/>
                <a:cs typeface="Times New Roman" pitchFamily="18" charset="0"/>
              </a:rPr>
              <a:t>chế</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định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pháp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luật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là</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một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tập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hợp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các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ngành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luật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có</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đặc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tính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chung</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b. </a:t>
            </a:r>
            <a:r>
              <a:rPr lang="en-US" sz="2800" dirty="0" err="1" smtClean="0">
                <a:latin typeface="Times New Roman" pitchFamily="18" charset="0"/>
                <a:cs typeface="Times New Roman" pitchFamily="18" charset="0"/>
              </a:rPr>
              <a:t>Ngành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luật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là</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một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tập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hợp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các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quy</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phạm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pháp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luật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có</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đặc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tính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chung</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c. </a:t>
            </a:r>
            <a:r>
              <a:rPr lang="en-US" sz="2800" dirty="0" err="1" smtClean="0">
                <a:latin typeface="Times New Roman" pitchFamily="18" charset="0"/>
                <a:cs typeface="Times New Roman" pitchFamily="18" charset="0"/>
              </a:rPr>
              <a:t>hệ</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thống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pháp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luật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Việt</a:t>
            </a:r>
            <a:r>
              <a:rPr lang="en-US" sz="2800" dirty="0" smtClean="0">
                <a:latin typeface="Times New Roman" pitchFamily="18" charset="0"/>
                <a:cs typeface="Times New Roman" pitchFamily="18" charset="0"/>
              </a:rPr>
              <a:t> Nam </a:t>
            </a:r>
            <a:r>
              <a:rPr lang="en-US" sz="2800" dirty="0" err="1" smtClean="0">
                <a:latin typeface="Times New Roman" pitchFamily="18" charset="0"/>
                <a:cs typeface="Times New Roman" pitchFamily="18" charset="0"/>
              </a:rPr>
              <a:t>bao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gồm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hai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ngành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luật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chính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là</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công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pháp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và</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tư</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pháp</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d. </a:t>
            </a:r>
            <a:r>
              <a:rPr lang="en-US" sz="2800" dirty="0" err="1" smtClean="0">
                <a:latin typeface="Times New Roman" pitchFamily="18" charset="0"/>
                <a:cs typeface="Times New Roman" pitchFamily="18" charset="0"/>
              </a:rPr>
              <a:t>Ngành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luật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nhà</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nước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còn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gọi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là</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ngành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luật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hiến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pháp</a:t>
            </a:r>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val="347549290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mph" presetSubtype="0" fill="hold" nodeType="clickEffect">
                                  <p:stCondLst>
                                    <p:cond delay="0"/>
                                  </p:stCondLst>
                                  <p:iterate type="lt">
                                    <p:tmPct val="10000"/>
                                  </p:iterate>
                                  <p:childTnLst>
                                    <p:animMotion origin="layout" path="M 0.0 0.0 L 0.0 -0.07213" pathEditMode="relative" ptsTypes="">
                                      <p:cBhvr>
                                        <p:cTn id="6" dur="250" accel="50000" decel="50000" autoRev="1" fill="hold">
                                          <p:stCondLst>
                                            <p:cond delay="0"/>
                                          </p:stCondLst>
                                        </p:cTn>
                                        <p:tgtEl>
                                          <p:spTgt spid="3">
                                            <p:txEl>
                                              <p:pRg st="1" end="1"/>
                                            </p:txEl>
                                          </p:spTgt>
                                        </p:tgtEl>
                                        <p:attrNameLst>
                                          <p:attrName>ppt_x</p:attrName>
                                          <p:attrName>ppt_y</p:attrName>
                                        </p:attrNameLst>
                                      </p:cBhvr>
                                    </p:animMotion>
                                    <p:animRot by="1500000">
                                      <p:cBhvr>
                                        <p:cTn id="7" dur="125" fill="hold">
                                          <p:stCondLst>
                                            <p:cond delay="0"/>
                                          </p:stCondLst>
                                        </p:cTn>
                                        <p:tgtEl>
                                          <p:spTgt spid="3">
                                            <p:txEl>
                                              <p:pRg st="1" end="1"/>
                                            </p:txEl>
                                          </p:spTgt>
                                        </p:tgtEl>
                                        <p:attrNameLst>
                                          <p:attrName>r</p:attrName>
                                        </p:attrNameLst>
                                      </p:cBhvr>
                                    </p:animRot>
                                    <p:animRot by="-1500000">
                                      <p:cBhvr>
                                        <p:cTn id="8" dur="125" fill="hold">
                                          <p:stCondLst>
                                            <p:cond delay="125"/>
                                          </p:stCondLst>
                                        </p:cTn>
                                        <p:tgtEl>
                                          <p:spTgt spid="3">
                                            <p:txEl>
                                              <p:pRg st="1" end="1"/>
                                            </p:txEl>
                                          </p:spTgt>
                                        </p:tgtEl>
                                        <p:attrNameLst>
                                          <p:attrName>r</p:attrName>
                                        </p:attrNameLst>
                                      </p:cBhvr>
                                    </p:animRot>
                                    <p:animRot by="-1500000">
                                      <p:cBhvr>
                                        <p:cTn id="9" dur="125" fill="hold">
                                          <p:stCondLst>
                                            <p:cond delay="250"/>
                                          </p:stCondLst>
                                        </p:cTn>
                                        <p:tgtEl>
                                          <p:spTgt spid="3">
                                            <p:txEl>
                                              <p:pRg st="1" end="1"/>
                                            </p:txEl>
                                          </p:spTgt>
                                        </p:tgtEl>
                                        <p:attrNameLst>
                                          <p:attrName>r</p:attrName>
                                        </p:attrNameLst>
                                      </p:cBhvr>
                                    </p:animRot>
                                    <p:animRot by="1500000">
                                      <p:cBhvr>
                                        <p:cTn id="10" dur="125" fill="hold">
                                          <p:stCondLst>
                                            <p:cond delay="375"/>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1219200"/>
            <a:ext cx="6516445" cy="4503869"/>
          </a:xfrm>
        </p:spPr>
        <p:txBody>
          <a:bodyPr/>
          <a:lstStyle/>
          <a:p>
            <a:pPr marL="0" lvl="0" indent="0" algn="just">
              <a:buNone/>
            </a:pPr>
            <a:r>
              <a:rPr lang="en-US" sz="2800" dirty="0" smtClean="0">
                <a:latin typeface="Times New Roman" pitchFamily="18" charset="0"/>
                <a:cs typeface="Times New Roman" pitchFamily="18" charset="0"/>
              </a:rPr>
              <a:t>74. </a:t>
            </a:r>
            <a:r>
              <a:rPr lang="en-US" sz="2800" dirty="0" err="1">
                <a:latin typeface="Times New Roman" pitchFamily="18" charset="0"/>
                <a:cs typeface="Times New Roman" pitchFamily="18" charset="0"/>
              </a:rPr>
              <a:t>Cơ</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quan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thường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trực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của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Quốc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hội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nước</a:t>
            </a:r>
            <a:r>
              <a:rPr lang="en-US" sz="2800" dirty="0">
                <a:latin typeface="Times New Roman" pitchFamily="18" charset="0"/>
                <a:cs typeface="Times New Roman" pitchFamily="18" charset="0"/>
              </a:rPr>
              <a:t> ta </a:t>
            </a:r>
            <a:r>
              <a:rPr lang="en-US" sz="2800" dirty="0" err="1">
                <a:latin typeface="Times New Roman" pitchFamily="18" charset="0"/>
                <a:cs typeface="Times New Roman" pitchFamily="18" charset="0"/>
              </a:rPr>
              <a:t>là</a:t>
            </a:r>
            <a:r>
              <a:rPr lang="en-US" sz="2800" dirty="0">
                <a:latin typeface="Times New Roman" pitchFamily="18" charset="0"/>
                <a:cs typeface="Times New Roman" pitchFamily="18" charset="0"/>
              </a:rPr>
              <a:t>:</a:t>
            </a:r>
          </a:p>
          <a:p>
            <a:pPr marL="0" lvl="0" indent="0" algn="just">
              <a:buNone/>
            </a:pPr>
            <a:r>
              <a:rPr lang="en-US" sz="2800" dirty="0" smtClean="0">
                <a:latin typeface="Times New Roman" pitchFamily="18" charset="0"/>
                <a:cs typeface="Times New Roman" pitchFamily="18" charset="0"/>
              </a:rPr>
              <a:t>    a. </a:t>
            </a:r>
            <a:r>
              <a:rPr lang="en-US" sz="2800" dirty="0" err="1" smtClean="0">
                <a:latin typeface="Times New Roman" pitchFamily="18" charset="0"/>
                <a:cs typeface="Times New Roman" pitchFamily="18" charset="0"/>
              </a:rPr>
              <a:t>Ủy</a:t>
            </a:r>
            <a:r>
              <a:rPr lang="en-US" sz="2800" dirty="0" smtClean="0">
                <a:latin typeface="Times New Roman" pitchFamily="18" charset="0"/>
                <a:cs typeface="Times New Roman" pitchFamily="18" charset="0"/>
              </a:rPr>
              <a:t> </a:t>
            </a:r>
            <a:r>
              <a:rPr lang="en-US" sz="2800" dirty="0">
                <a:latin typeface="Times New Roman" pitchFamily="18" charset="0"/>
                <a:cs typeface="Times New Roman" pitchFamily="18" charset="0"/>
              </a:rPr>
              <a:t>ban </a:t>
            </a:r>
            <a:r>
              <a:rPr lang="en-US" sz="2800" dirty="0" err="1">
                <a:latin typeface="Times New Roman" pitchFamily="18" charset="0"/>
                <a:cs typeface="Times New Roman" pitchFamily="18" charset="0"/>
              </a:rPr>
              <a:t>Quốc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hội</a:t>
            </a:r>
            <a:endParaRPr lang="en-US" sz="2800" dirty="0">
              <a:latin typeface="Times New Roman" pitchFamily="18" charset="0"/>
              <a:cs typeface="Times New Roman" pitchFamily="18" charset="0"/>
            </a:endParaRPr>
          </a:p>
          <a:p>
            <a:pPr marL="0" lvl="0" indent="0" algn="just">
              <a:buNone/>
            </a:pPr>
            <a:r>
              <a:rPr lang="en-US" sz="2800" dirty="0" smtClean="0">
                <a:latin typeface="Times New Roman" pitchFamily="18" charset="0"/>
                <a:cs typeface="Times New Roman" pitchFamily="18" charset="0"/>
              </a:rPr>
              <a:t>    b. </a:t>
            </a:r>
            <a:r>
              <a:rPr lang="en-US" sz="2800" dirty="0" err="1" smtClean="0">
                <a:latin typeface="Times New Roman" pitchFamily="18" charset="0"/>
                <a:cs typeface="Times New Roman" pitchFamily="18" charset="0"/>
              </a:rPr>
              <a:t>Ủy</a:t>
            </a:r>
            <a:r>
              <a:rPr lang="en-US" sz="2800" dirty="0" smtClean="0">
                <a:latin typeface="Times New Roman" pitchFamily="18" charset="0"/>
                <a:cs typeface="Times New Roman" pitchFamily="18" charset="0"/>
              </a:rPr>
              <a:t> </a:t>
            </a:r>
            <a:r>
              <a:rPr lang="en-US" sz="2800" dirty="0">
                <a:latin typeface="Times New Roman" pitchFamily="18" charset="0"/>
                <a:cs typeface="Times New Roman" pitchFamily="18" charset="0"/>
              </a:rPr>
              <a:t>ban </a:t>
            </a:r>
            <a:r>
              <a:rPr lang="en-US" sz="2800" dirty="0" err="1">
                <a:latin typeface="Times New Roman" pitchFamily="18" charset="0"/>
                <a:cs typeface="Times New Roman" pitchFamily="18" charset="0"/>
              </a:rPr>
              <a:t>thường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vụ</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Quốc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hội</a:t>
            </a:r>
            <a:endParaRPr lang="en-US" sz="2800" dirty="0">
              <a:latin typeface="Times New Roman" pitchFamily="18" charset="0"/>
              <a:cs typeface="Times New Roman" pitchFamily="18" charset="0"/>
            </a:endParaRPr>
          </a:p>
          <a:p>
            <a:pPr marL="0" lvl="0" indent="0" algn="just">
              <a:buNone/>
            </a:pPr>
            <a:r>
              <a:rPr lang="en-US" sz="2800" dirty="0" smtClean="0">
                <a:latin typeface="Times New Roman" pitchFamily="18" charset="0"/>
                <a:cs typeface="Times New Roman" pitchFamily="18" charset="0"/>
              </a:rPr>
              <a:t>    c. </a:t>
            </a:r>
            <a:r>
              <a:rPr lang="en-US" sz="2800" dirty="0" err="1" smtClean="0">
                <a:latin typeface="Times New Roman" pitchFamily="18" charset="0"/>
                <a:cs typeface="Times New Roman" pitchFamily="18" charset="0"/>
              </a:rPr>
              <a:t>Ủy</a:t>
            </a:r>
            <a:r>
              <a:rPr lang="en-US" sz="2800" dirty="0" smtClean="0">
                <a:latin typeface="Times New Roman" pitchFamily="18" charset="0"/>
                <a:cs typeface="Times New Roman" pitchFamily="18" charset="0"/>
              </a:rPr>
              <a:t> </a:t>
            </a:r>
            <a:r>
              <a:rPr lang="en-US" sz="2800" dirty="0">
                <a:latin typeface="Times New Roman" pitchFamily="18" charset="0"/>
                <a:cs typeface="Times New Roman" pitchFamily="18" charset="0"/>
              </a:rPr>
              <a:t>ban </a:t>
            </a:r>
            <a:r>
              <a:rPr lang="en-US" sz="2800" dirty="0" err="1">
                <a:latin typeface="Times New Roman" pitchFamily="18" charset="0"/>
                <a:cs typeface="Times New Roman" pitchFamily="18" charset="0"/>
              </a:rPr>
              <a:t>kinh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tế</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và</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ngân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sách</a:t>
            </a:r>
            <a:endParaRPr lang="en-US" sz="2800" dirty="0">
              <a:latin typeface="Times New Roman" pitchFamily="18" charset="0"/>
              <a:cs typeface="Times New Roman" pitchFamily="18" charset="0"/>
            </a:endParaRPr>
          </a:p>
          <a:p>
            <a:pPr marL="0" lvl="0" indent="0" algn="just">
              <a:buNone/>
            </a:pPr>
            <a:r>
              <a:rPr lang="en-US" sz="2800" dirty="0" smtClean="0">
                <a:latin typeface="Times New Roman" pitchFamily="18" charset="0"/>
                <a:cs typeface="Times New Roman" pitchFamily="18" charset="0"/>
              </a:rPr>
              <a:t>    d. </a:t>
            </a:r>
            <a:r>
              <a:rPr lang="en-US" sz="2800" dirty="0" err="1" smtClean="0">
                <a:latin typeface="Times New Roman" pitchFamily="18" charset="0"/>
                <a:cs typeface="Times New Roman" pitchFamily="18" charset="0"/>
              </a:rPr>
              <a:t>Ủy</a:t>
            </a:r>
            <a:r>
              <a:rPr lang="en-US" sz="2800" dirty="0" smtClean="0">
                <a:latin typeface="Times New Roman" pitchFamily="18" charset="0"/>
                <a:cs typeface="Times New Roman" pitchFamily="18" charset="0"/>
              </a:rPr>
              <a:t> </a:t>
            </a:r>
            <a:r>
              <a:rPr lang="en-US" sz="2800" dirty="0">
                <a:latin typeface="Times New Roman" pitchFamily="18" charset="0"/>
                <a:cs typeface="Times New Roman" pitchFamily="18" charset="0"/>
              </a:rPr>
              <a:t>ban </a:t>
            </a:r>
            <a:r>
              <a:rPr lang="en-US" sz="2800" dirty="0" err="1">
                <a:latin typeface="Times New Roman" pitchFamily="18" charset="0"/>
                <a:cs typeface="Times New Roman" pitchFamily="18" charset="0"/>
              </a:rPr>
              <a:t>đối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nội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và</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đối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ngoại</a:t>
            </a:r>
            <a:endParaRPr lang="en-US" sz="2800" dirty="0">
              <a:latin typeface="Times New Roman" pitchFamily="18" charset="0"/>
              <a:cs typeface="Times New Roman" pitchFamily="18" charset="0"/>
            </a:endParaRPr>
          </a:p>
          <a:p>
            <a:endParaRPr lang="en-US" dirty="0"/>
          </a:p>
        </p:txBody>
      </p:sp>
    </p:spTree>
    <p:extLst>
      <p:ext uri="{BB962C8B-B14F-4D97-AF65-F5344CB8AC3E}">
        <p14:creationId xmlns:p14="http://schemas.microsoft.com/office/powerpoint/2010/main" val="279260700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mph" presetSubtype="0" fill="hold" nodeType="clickEffect">
                                  <p:stCondLst>
                                    <p:cond delay="0"/>
                                  </p:stCondLst>
                                  <p:iterate type="lt">
                                    <p:tmPct val="10000"/>
                                  </p:iterate>
                                  <p:childTnLst>
                                    <p:animMotion origin="layout" path="M 0.0 0.0 L 0.0 -0.07213" pathEditMode="relative" ptsTypes="">
                                      <p:cBhvr>
                                        <p:cTn id="6" dur="250" accel="50000" decel="50000" autoRev="1" fill="hold">
                                          <p:stCondLst>
                                            <p:cond delay="0"/>
                                          </p:stCondLst>
                                        </p:cTn>
                                        <p:tgtEl>
                                          <p:spTgt spid="3">
                                            <p:txEl>
                                              <p:pRg st="2" end="2"/>
                                            </p:txEl>
                                          </p:spTgt>
                                        </p:tgtEl>
                                        <p:attrNameLst>
                                          <p:attrName>ppt_x</p:attrName>
                                          <p:attrName>ppt_y</p:attrName>
                                        </p:attrNameLst>
                                      </p:cBhvr>
                                    </p:animMotion>
                                    <p:animRot by="1500000">
                                      <p:cBhvr>
                                        <p:cTn id="7" dur="125" fill="hold">
                                          <p:stCondLst>
                                            <p:cond delay="0"/>
                                          </p:stCondLst>
                                        </p:cTn>
                                        <p:tgtEl>
                                          <p:spTgt spid="3">
                                            <p:txEl>
                                              <p:pRg st="2" end="2"/>
                                            </p:txEl>
                                          </p:spTgt>
                                        </p:tgtEl>
                                        <p:attrNameLst>
                                          <p:attrName>r</p:attrName>
                                        </p:attrNameLst>
                                      </p:cBhvr>
                                    </p:animRot>
                                    <p:animRot by="-1500000">
                                      <p:cBhvr>
                                        <p:cTn id="8" dur="125" fill="hold">
                                          <p:stCondLst>
                                            <p:cond delay="125"/>
                                          </p:stCondLst>
                                        </p:cTn>
                                        <p:tgtEl>
                                          <p:spTgt spid="3">
                                            <p:txEl>
                                              <p:pRg st="2" end="2"/>
                                            </p:txEl>
                                          </p:spTgt>
                                        </p:tgtEl>
                                        <p:attrNameLst>
                                          <p:attrName>r</p:attrName>
                                        </p:attrNameLst>
                                      </p:cBhvr>
                                    </p:animRot>
                                    <p:animRot by="-1500000">
                                      <p:cBhvr>
                                        <p:cTn id="9" dur="125" fill="hold">
                                          <p:stCondLst>
                                            <p:cond delay="250"/>
                                          </p:stCondLst>
                                        </p:cTn>
                                        <p:tgtEl>
                                          <p:spTgt spid="3">
                                            <p:txEl>
                                              <p:pRg st="2" end="2"/>
                                            </p:txEl>
                                          </p:spTgt>
                                        </p:tgtEl>
                                        <p:attrNameLst>
                                          <p:attrName>r</p:attrName>
                                        </p:attrNameLst>
                                      </p:cBhvr>
                                    </p:animRot>
                                    <p:animRot by="1500000">
                                      <p:cBhvr>
                                        <p:cTn id="10" dur="125" fill="hold">
                                          <p:stCondLst>
                                            <p:cond delay="375"/>
                                          </p:stCondLst>
                                        </p:cTn>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1066800"/>
            <a:ext cx="6858000" cy="4656269"/>
          </a:xfrm>
        </p:spPr>
        <p:txBody>
          <a:bodyPr>
            <a:normAutofit lnSpcReduction="10000"/>
          </a:bodyPr>
          <a:lstStyle/>
          <a:p>
            <a:pPr marL="0" lvl="0" indent="0" algn="just">
              <a:buNone/>
            </a:pPr>
            <a:r>
              <a:rPr lang="en-US" sz="2800" dirty="0" smtClean="0">
                <a:latin typeface="Times New Roman" pitchFamily="18" charset="0"/>
                <a:cs typeface="Times New Roman" pitchFamily="18" charset="0"/>
              </a:rPr>
              <a:t>75. </a:t>
            </a:r>
            <a:r>
              <a:rPr lang="en-US" sz="2800" dirty="0" err="1" smtClean="0">
                <a:latin typeface="Times New Roman" pitchFamily="18" charset="0"/>
                <a:cs typeface="Times New Roman" pitchFamily="18" charset="0"/>
              </a:rPr>
              <a:t>Việc</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tổ</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chức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thực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hiện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quyền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lực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nhà</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nước</a:t>
            </a:r>
            <a:r>
              <a:rPr lang="en-US" sz="2800" dirty="0">
                <a:latin typeface="Times New Roman" pitchFamily="18" charset="0"/>
                <a:cs typeface="Times New Roman" pitchFamily="18" charset="0"/>
              </a:rPr>
              <a:t> ở </a:t>
            </a:r>
            <a:r>
              <a:rPr lang="en-US" sz="2800" dirty="0" err="1">
                <a:latin typeface="Times New Roman" pitchFamily="18" charset="0"/>
                <a:cs typeface="Times New Roman" pitchFamily="18" charset="0"/>
              </a:rPr>
              <a:t>nước</a:t>
            </a:r>
            <a:r>
              <a:rPr lang="en-US" sz="2800" dirty="0">
                <a:latin typeface="Times New Roman" pitchFamily="18" charset="0"/>
                <a:cs typeface="Times New Roman" pitchFamily="18" charset="0"/>
              </a:rPr>
              <a:t> ta </a:t>
            </a:r>
            <a:r>
              <a:rPr lang="en-US" sz="2800" dirty="0" err="1">
                <a:latin typeface="Times New Roman" pitchFamily="18" charset="0"/>
                <a:cs typeface="Times New Roman" pitchFamily="18" charset="0"/>
              </a:rPr>
              <a:t>được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thể</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hiện</a:t>
            </a:r>
            <a:r>
              <a:rPr lang="en-US" sz="2800" dirty="0">
                <a:latin typeface="Times New Roman" pitchFamily="18" charset="0"/>
                <a:cs typeface="Times New Roman" pitchFamily="18" charset="0"/>
              </a:rPr>
              <a:t>:</a:t>
            </a:r>
          </a:p>
          <a:p>
            <a:pPr marL="0" lvl="0" indent="0" algn="just">
              <a:buNone/>
            </a:pPr>
            <a:r>
              <a:rPr lang="en-US" sz="2800" dirty="0" smtClean="0">
                <a:latin typeface="Times New Roman" pitchFamily="18" charset="0"/>
                <a:cs typeface="Times New Roman" pitchFamily="18" charset="0"/>
              </a:rPr>
              <a:t>    a. </a:t>
            </a:r>
            <a:r>
              <a:rPr lang="en-US" sz="2800" dirty="0" err="1" smtClean="0">
                <a:latin typeface="Times New Roman" pitchFamily="18" charset="0"/>
                <a:cs typeface="Times New Roman" pitchFamily="18" charset="0"/>
              </a:rPr>
              <a:t>Quyền</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lực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nhà</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nước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thuộc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về</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cơ</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quan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cấp</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cao</a:t>
            </a:r>
            <a:r>
              <a:rPr lang="en-US" sz="2800" dirty="0">
                <a:latin typeface="Times New Roman" pitchFamily="18" charset="0"/>
                <a:cs typeface="Times New Roman" pitchFamily="18" charset="0"/>
              </a:rPr>
              <a:t>, </a:t>
            </a:r>
            <a:r>
              <a:rPr lang="en-US" sz="2800" dirty="0" smtClean="0">
                <a:latin typeface="Times New Roman" pitchFamily="18" charset="0"/>
                <a:cs typeface="Times New Roman" pitchFamily="18" charset="0"/>
              </a:rPr>
              <a:t> do </a:t>
            </a:r>
            <a:r>
              <a:rPr lang="en-US" sz="2800" dirty="0" err="1">
                <a:latin typeface="Times New Roman" pitchFamily="18" charset="0"/>
                <a:cs typeface="Times New Roman" pitchFamily="18" charset="0"/>
              </a:rPr>
              <a:t>nhân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dân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bầu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ra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theo</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nhiệm</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kỳ</a:t>
            </a:r>
            <a:endParaRPr lang="en-US" sz="2800" dirty="0">
              <a:latin typeface="Times New Roman" pitchFamily="18" charset="0"/>
              <a:cs typeface="Times New Roman" pitchFamily="18" charset="0"/>
            </a:endParaRPr>
          </a:p>
          <a:p>
            <a:pPr marL="0" lvl="0" indent="0" algn="just">
              <a:buNone/>
            </a:pPr>
            <a:r>
              <a:rPr lang="en-US" sz="2800" dirty="0" smtClean="0">
                <a:latin typeface="Times New Roman" pitchFamily="18" charset="0"/>
                <a:cs typeface="Times New Roman" pitchFamily="18" charset="0"/>
              </a:rPr>
              <a:t>    b. </a:t>
            </a:r>
            <a:r>
              <a:rPr lang="en-US" sz="2800" dirty="0" err="1" smtClean="0">
                <a:latin typeface="Times New Roman" pitchFamily="18" charset="0"/>
                <a:cs typeface="Times New Roman" pitchFamily="18" charset="0"/>
              </a:rPr>
              <a:t>Quyền</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lực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nhà</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nước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thuộc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về</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người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đứng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đầu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nhà</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nước</a:t>
            </a:r>
            <a:endParaRPr lang="en-US" sz="2800" dirty="0">
              <a:latin typeface="Times New Roman" pitchFamily="18" charset="0"/>
              <a:cs typeface="Times New Roman" pitchFamily="18" charset="0"/>
            </a:endParaRPr>
          </a:p>
          <a:p>
            <a:pPr marL="0" lvl="0" indent="0" algn="just">
              <a:buNone/>
            </a:pPr>
            <a:r>
              <a:rPr lang="en-US" sz="2800" dirty="0" smtClean="0">
                <a:latin typeface="Times New Roman" pitchFamily="18" charset="0"/>
                <a:cs typeface="Times New Roman" pitchFamily="18" charset="0"/>
              </a:rPr>
              <a:t>    c. </a:t>
            </a:r>
            <a:r>
              <a:rPr lang="en-US" sz="2800" dirty="0" err="1" smtClean="0">
                <a:latin typeface="Times New Roman" pitchFamily="18" charset="0"/>
                <a:cs typeface="Times New Roman" pitchFamily="18" charset="0"/>
              </a:rPr>
              <a:t>Quyền</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lực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nhà</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nước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tập</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trung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toàn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bộ</a:t>
            </a:r>
            <a:r>
              <a:rPr lang="en-US" sz="2800" dirty="0">
                <a:latin typeface="Times New Roman" pitchFamily="18" charset="0"/>
                <a:cs typeface="Times New Roman" pitchFamily="18" charset="0"/>
              </a:rPr>
              <a:t> hay </a:t>
            </a:r>
            <a:r>
              <a:rPr lang="en-US" sz="2800" dirty="0" err="1">
                <a:latin typeface="Times New Roman" pitchFamily="18" charset="0"/>
                <a:cs typeface="Times New Roman" pitchFamily="18" charset="0"/>
              </a:rPr>
              <a:t>một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phần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vào</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trong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tay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người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đứng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đầu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nhà</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nước</a:t>
            </a:r>
            <a:endParaRPr lang="en-US" sz="2800" dirty="0">
              <a:latin typeface="Times New Roman" pitchFamily="18" charset="0"/>
              <a:cs typeface="Times New Roman" pitchFamily="18" charset="0"/>
            </a:endParaRPr>
          </a:p>
          <a:p>
            <a:pPr marL="0" lvl="0" indent="0" algn="just">
              <a:buNone/>
            </a:pPr>
            <a:r>
              <a:rPr lang="en-US" sz="2800" dirty="0" smtClean="0">
                <a:latin typeface="Times New Roman" pitchFamily="18" charset="0"/>
                <a:cs typeface="Times New Roman" pitchFamily="18" charset="0"/>
              </a:rPr>
              <a:t>    d. </a:t>
            </a:r>
            <a:r>
              <a:rPr lang="en-US" sz="2800" dirty="0" err="1" smtClean="0">
                <a:latin typeface="Times New Roman" pitchFamily="18" charset="0"/>
                <a:cs typeface="Times New Roman" pitchFamily="18" charset="0"/>
              </a:rPr>
              <a:t>Cả</a:t>
            </a:r>
            <a:r>
              <a:rPr lang="en-US" sz="2800" dirty="0" smtClean="0">
                <a:latin typeface="Times New Roman" pitchFamily="18" charset="0"/>
                <a:cs typeface="Times New Roman" pitchFamily="18" charset="0"/>
              </a:rPr>
              <a:t> </a:t>
            </a:r>
            <a:r>
              <a:rPr lang="en-US" sz="2800" dirty="0">
                <a:latin typeface="Times New Roman" pitchFamily="18" charset="0"/>
                <a:cs typeface="Times New Roman" pitchFamily="18" charset="0"/>
              </a:rPr>
              <a:t>A, B, C </a:t>
            </a:r>
            <a:r>
              <a:rPr lang="en-US" sz="2800" dirty="0" err="1">
                <a:latin typeface="Times New Roman" pitchFamily="18" charset="0"/>
                <a:cs typeface="Times New Roman" pitchFamily="18" charset="0"/>
              </a:rPr>
              <a:t>đều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đúng</a:t>
            </a:r>
            <a:endParaRPr lang="en-US" sz="2800" dirty="0">
              <a:latin typeface="Times New Roman" pitchFamily="18" charset="0"/>
              <a:cs typeface="Times New Roman" pitchFamily="18" charset="0"/>
            </a:endParaRPr>
          </a:p>
          <a:p>
            <a:endParaRPr lang="en-US" dirty="0"/>
          </a:p>
        </p:txBody>
      </p:sp>
    </p:spTree>
    <p:extLst>
      <p:ext uri="{BB962C8B-B14F-4D97-AF65-F5344CB8AC3E}">
        <p14:creationId xmlns:p14="http://schemas.microsoft.com/office/powerpoint/2010/main" val="48425599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2" presetClass="emph" presetSubtype="0" fill="hold" nodeType="clickEffect">
                                  <p:stCondLst>
                                    <p:cond delay="0"/>
                                  </p:stCondLst>
                                  <p:childTnLst>
                                    <p:animRot by="120000">
                                      <p:cBhvr>
                                        <p:cTn id="6" dur="100" fill="hold">
                                          <p:stCondLst>
                                            <p:cond delay="0"/>
                                          </p:stCondLst>
                                        </p:cTn>
                                        <p:tgtEl>
                                          <p:spTgt spid="3">
                                            <p:txEl>
                                              <p:pRg st="1" end="1"/>
                                            </p:txEl>
                                          </p:spTgt>
                                        </p:tgtEl>
                                        <p:attrNameLst>
                                          <p:attrName>r</p:attrName>
                                        </p:attrNameLst>
                                      </p:cBhvr>
                                    </p:animRot>
                                    <p:animRot by="-240000">
                                      <p:cBhvr>
                                        <p:cTn id="7" dur="200" fill="hold">
                                          <p:stCondLst>
                                            <p:cond delay="200"/>
                                          </p:stCondLst>
                                        </p:cTn>
                                        <p:tgtEl>
                                          <p:spTgt spid="3">
                                            <p:txEl>
                                              <p:pRg st="1" end="1"/>
                                            </p:txEl>
                                          </p:spTgt>
                                        </p:tgtEl>
                                        <p:attrNameLst>
                                          <p:attrName>r</p:attrName>
                                        </p:attrNameLst>
                                      </p:cBhvr>
                                    </p:animRot>
                                    <p:animRot by="240000">
                                      <p:cBhvr>
                                        <p:cTn id="8" dur="200" fill="hold">
                                          <p:stCondLst>
                                            <p:cond delay="400"/>
                                          </p:stCondLst>
                                        </p:cTn>
                                        <p:tgtEl>
                                          <p:spTgt spid="3">
                                            <p:txEl>
                                              <p:pRg st="1" end="1"/>
                                            </p:txEl>
                                          </p:spTgt>
                                        </p:tgtEl>
                                        <p:attrNameLst>
                                          <p:attrName>r</p:attrName>
                                        </p:attrNameLst>
                                      </p:cBhvr>
                                    </p:animRot>
                                    <p:animRot by="-240000">
                                      <p:cBhvr>
                                        <p:cTn id="9" dur="200" fill="hold">
                                          <p:stCondLst>
                                            <p:cond delay="600"/>
                                          </p:stCondLst>
                                        </p:cTn>
                                        <p:tgtEl>
                                          <p:spTgt spid="3">
                                            <p:txEl>
                                              <p:pRg st="1" end="1"/>
                                            </p:txEl>
                                          </p:spTgt>
                                        </p:tgtEl>
                                        <p:attrNameLst>
                                          <p:attrName>r</p:attrName>
                                        </p:attrNameLst>
                                      </p:cBhvr>
                                    </p:animRot>
                                    <p:animRot by="120000">
                                      <p:cBhvr>
                                        <p:cTn id="10" dur="200" fill="hold">
                                          <p:stCondLst>
                                            <p:cond delay="800"/>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90600" y="990600"/>
            <a:ext cx="7010400" cy="4953000"/>
          </a:xfrm>
        </p:spPr>
        <p:txBody>
          <a:bodyPr>
            <a:normAutofit/>
          </a:bodyPr>
          <a:lstStyle/>
          <a:p>
            <a:pPr marL="0" indent="0" algn="just">
              <a:buNone/>
            </a:pPr>
            <a:r>
              <a:rPr lang="en-US" sz="2800" dirty="0" smtClean="0">
                <a:latin typeface="Times New Roman" pitchFamily="18" charset="0"/>
                <a:cs typeface="Times New Roman" pitchFamily="18" charset="0"/>
              </a:rPr>
              <a:t>76. </a:t>
            </a:r>
            <a:r>
              <a:rPr lang="en-US" sz="2800" dirty="0" err="1" smtClean="0">
                <a:latin typeface="Times New Roman" pitchFamily="18" charset="0"/>
                <a:cs typeface="Times New Roman" pitchFamily="18" charset="0"/>
              </a:rPr>
              <a:t>Kết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cấu</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của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quy</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phạm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pháp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luật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bao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gồm</a:t>
            </a:r>
            <a:r>
              <a:rPr lang="en-US" sz="2800" dirty="0" smtClean="0">
                <a:latin typeface="Times New Roman" pitchFamily="18" charset="0"/>
                <a:cs typeface="Times New Roman" pitchFamily="18" charset="0"/>
              </a:rPr>
              <a:t>:</a:t>
            </a:r>
          </a:p>
          <a:p>
            <a:pPr marL="0" indent="0" algn="just">
              <a:buNone/>
            </a:pPr>
            <a:r>
              <a:rPr lang="en-US" sz="2800" dirty="0" smtClean="0">
                <a:latin typeface="Times New Roman" pitchFamily="18" charset="0"/>
                <a:cs typeface="Times New Roman" pitchFamily="18" charset="0"/>
              </a:rPr>
              <a:t>    a.  </a:t>
            </a:r>
            <a:r>
              <a:rPr lang="en-US" sz="2800" dirty="0" err="1" smtClean="0">
                <a:latin typeface="Times New Roman" pitchFamily="18" charset="0"/>
                <a:cs typeface="Times New Roman" pitchFamily="18" charset="0"/>
              </a:rPr>
              <a:t>giả</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định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quy</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định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chế</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tài</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b. </a:t>
            </a:r>
            <a:r>
              <a:rPr lang="en-US" sz="2800" dirty="0" err="1" smtClean="0">
                <a:latin typeface="Times New Roman" pitchFamily="18" charset="0"/>
                <a:cs typeface="Times New Roman" pitchFamily="18" charset="0"/>
              </a:rPr>
              <a:t>mặt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khách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quan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mặt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chủ</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quan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khách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thể</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chủ</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thể</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c.  </a:t>
            </a:r>
            <a:r>
              <a:rPr lang="en-US" sz="2800" dirty="0" err="1" smtClean="0">
                <a:latin typeface="Times New Roman" pitchFamily="18" charset="0"/>
                <a:cs typeface="Times New Roman" pitchFamily="18" charset="0"/>
              </a:rPr>
              <a:t>nội</a:t>
            </a:r>
            <a:r>
              <a:rPr lang="en-US" sz="2800" dirty="0" smtClean="0">
                <a:latin typeface="Times New Roman" pitchFamily="18" charset="0"/>
                <a:cs typeface="Times New Roman" pitchFamily="18" charset="0"/>
              </a:rPr>
              <a:t> dung, </a:t>
            </a:r>
            <a:r>
              <a:rPr lang="en-US" sz="2800" dirty="0" err="1" smtClean="0">
                <a:latin typeface="Times New Roman" pitchFamily="18" charset="0"/>
                <a:cs typeface="Times New Roman" pitchFamily="18" charset="0"/>
              </a:rPr>
              <a:t>hình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thức</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d.  </a:t>
            </a:r>
            <a:r>
              <a:rPr lang="en-US" sz="2800" dirty="0" err="1" smtClean="0">
                <a:latin typeface="Times New Roman" pitchFamily="18" charset="0"/>
                <a:cs typeface="Times New Roman" pitchFamily="18" charset="0"/>
              </a:rPr>
              <a:t>cả</a:t>
            </a:r>
            <a:r>
              <a:rPr lang="en-US" sz="2800" dirty="0" smtClean="0">
                <a:latin typeface="Times New Roman" pitchFamily="18" charset="0"/>
                <a:cs typeface="Times New Roman" pitchFamily="18" charset="0"/>
              </a:rPr>
              <a:t> A, B, C </a:t>
            </a:r>
            <a:r>
              <a:rPr lang="en-US" sz="2800" dirty="0" err="1" smtClean="0">
                <a:latin typeface="Times New Roman" pitchFamily="18" charset="0"/>
                <a:cs typeface="Times New Roman" pitchFamily="18" charset="0"/>
              </a:rPr>
              <a:t>đều</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sai</a:t>
            </a:r>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val="110962982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mph" presetSubtype="0" fill="hold" nodeType="clickEffect">
                                  <p:stCondLst>
                                    <p:cond delay="0"/>
                                  </p:stCondLst>
                                  <p:iterate type="lt">
                                    <p:tmPct val="10000"/>
                                  </p:iterate>
                                  <p:childTnLst>
                                    <p:animMotion origin="layout" path="M 0.0 0.0 L 0.0 -0.07213" pathEditMode="relative" ptsTypes="">
                                      <p:cBhvr>
                                        <p:cTn id="6" dur="250" accel="50000" decel="50000" autoRev="1" fill="hold">
                                          <p:stCondLst>
                                            <p:cond delay="0"/>
                                          </p:stCondLst>
                                        </p:cTn>
                                        <p:tgtEl>
                                          <p:spTgt spid="3">
                                            <p:txEl>
                                              <p:pRg st="1" end="1"/>
                                            </p:txEl>
                                          </p:spTgt>
                                        </p:tgtEl>
                                        <p:attrNameLst>
                                          <p:attrName>ppt_x</p:attrName>
                                          <p:attrName>ppt_y</p:attrName>
                                        </p:attrNameLst>
                                      </p:cBhvr>
                                    </p:animMotion>
                                    <p:animRot by="1500000">
                                      <p:cBhvr>
                                        <p:cTn id="7" dur="125" fill="hold">
                                          <p:stCondLst>
                                            <p:cond delay="0"/>
                                          </p:stCondLst>
                                        </p:cTn>
                                        <p:tgtEl>
                                          <p:spTgt spid="3">
                                            <p:txEl>
                                              <p:pRg st="1" end="1"/>
                                            </p:txEl>
                                          </p:spTgt>
                                        </p:tgtEl>
                                        <p:attrNameLst>
                                          <p:attrName>r</p:attrName>
                                        </p:attrNameLst>
                                      </p:cBhvr>
                                    </p:animRot>
                                    <p:animRot by="-1500000">
                                      <p:cBhvr>
                                        <p:cTn id="8" dur="125" fill="hold">
                                          <p:stCondLst>
                                            <p:cond delay="125"/>
                                          </p:stCondLst>
                                        </p:cTn>
                                        <p:tgtEl>
                                          <p:spTgt spid="3">
                                            <p:txEl>
                                              <p:pRg st="1" end="1"/>
                                            </p:txEl>
                                          </p:spTgt>
                                        </p:tgtEl>
                                        <p:attrNameLst>
                                          <p:attrName>r</p:attrName>
                                        </p:attrNameLst>
                                      </p:cBhvr>
                                    </p:animRot>
                                    <p:animRot by="-1500000">
                                      <p:cBhvr>
                                        <p:cTn id="9" dur="125" fill="hold">
                                          <p:stCondLst>
                                            <p:cond delay="250"/>
                                          </p:stCondLst>
                                        </p:cTn>
                                        <p:tgtEl>
                                          <p:spTgt spid="3">
                                            <p:txEl>
                                              <p:pRg st="1" end="1"/>
                                            </p:txEl>
                                          </p:spTgt>
                                        </p:tgtEl>
                                        <p:attrNameLst>
                                          <p:attrName>r</p:attrName>
                                        </p:attrNameLst>
                                      </p:cBhvr>
                                    </p:animRot>
                                    <p:animRot by="1500000">
                                      <p:cBhvr>
                                        <p:cTn id="10" dur="125" fill="hold">
                                          <p:stCondLst>
                                            <p:cond delay="375"/>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14400" y="914400"/>
            <a:ext cx="7315200" cy="5257800"/>
          </a:xfrm>
        </p:spPr>
        <p:txBody>
          <a:bodyPr>
            <a:noAutofit/>
          </a:bodyPr>
          <a:lstStyle/>
          <a:p>
            <a:pPr marL="0" indent="0" algn="just">
              <a:buNone/>
            </a:pPr>
            <a:r>
              <a:rPr lang="en-US" sz="2700" dirty="0" smtClean="0">
                <a:latin typeface="Times New Roman" pitchFamily="18" charset="0"/>
                <a:cs typeface="Times New Roman" pitchFamily="18" charset="0"/>
              </a:rPr>
              <a:t>77. “Pháp </a:t>
            </a:r>
            <a:r>
              <a:rPr lang="en-US" sz="2700" dirty="0" err="1" smtClean="0">
                <a:latin typeface="Times New Roman" pitchFamily="18" charset="0"/>
                <a:cs typeface="Times New Roman" pitchFamily="18" charset="0"/>
              </a:rPr>
              <a:t>luật</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là</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hệ</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thống</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các</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quy</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tắc</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xử</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sự</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mang</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tính</a:t>
            </a:r>
            <a:r>
              <a:rPr lang="en-US" sz="2700" dirty="0" smtClean="0">
                <a:latin typeface="Times New Roman" pitchFamily="18" charset="0"/>
                <a:cs typeface="Times New Roman" pitchFamily="18" charset="0"/>
              </a:rPr>
              <a:t>……(1)…… </a:t>
            </a:r>
            <a:r>
              <a:rPr lang="en-US" sz="2700" dirty="0" err="1" smtClean="0">
                <a:latin typeface="Times New Roman" pitchFamily="18" charset="0"/>
                <a:cs typeface="Times New Roman" pitchFamily="18" charset="0"/>
              </a:rPr>
              <a:t>chung</a:t>
            </a:r>
            <a:r>
              <a:rPr lang="en-US" sz="2700" dirty="0" smtClean="0">
                <a:latin typeface="Times New Roman" pitchFamily="18" charset="0"/>
                <a:cs typeface="Times New Roman" pitchFamily="18" charset="0"/>
              </a:rPr>
              <a:t>, do ……(2)……. ban </a:t>
            </a:r>
            <a:r>
              <a:rPr lang="en-US" sz="2700" dirty="0" err="1" smtClean="0">
                <a:latin typeface="Times New Roman" pitchFamily="18" charset="0"/>
                <a:cs typeface="Times New Roman" pitchFamily="18" charset="0"/>
              </a:rPr>
              <a:t>hành</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và</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đảm</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bảo</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thực</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hiện</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thể</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hiện</a:t>
            </a:r>
            <a:r>
              <a:rPr lang="en-US" sz="2700" dirty="0" smtClean="0">
                <a:latin typeface="Times New Roman" pitchFamily="18" charset="0"/>
                <a:cs typeface="Times New Roman" pitchFamily="18" charset="0"/>
              </a:rPr>
              <a:t> ……(3)…… </a:t>
            </a:r>
            <a:r>
              <a:rPr lang="en-US" sz="2700" dirty="0" err="1" smtClean="0">
                <a:latin typeface="Times New Roman" pitchFamily="18" charset="0"/>
                <a:cs typeface="Times New Roman" pitchFamily="18" charset="0"/>
              </a:rPr>
              <a:t>của</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giai</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cấp</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thống</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trị</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và</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phụ</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thuộc</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vào</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các</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điều</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kiện</a:t>
            </a:r>
            <a:r>
              <a:rPr lang="en-US" sz="2700" dirty="0" smtClean="0">
                <a:latin typeface="Times New Roman" pitchFamily="18" charset="0"/>
                <a:cs typeface="Times New Roman" pitchFamily="18" charset="0"/>
              </a:rPr>
              <a:t> ……(4)………, </a:t>
            </a:r>
            <a:r>
              <a:rPr lang="en-US" sz="2700" dirty="0" err="1" smtClean="0">
                <a:latin typeface="Times New Roman" pitchFamily="18" charset="0"/>
                <a:cs typeface="Times New Roman" pitchFamily="18" charset="0"/>
              </a:rPr>
              <a:t>là</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nhân</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tố</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điều</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chỉnh</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các</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quan</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hệ</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xã</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hội</a:t>
            </a:r>
            <a:r>
              <a:rPr lang="en-US" sz="2700" dirty="0" smtClean="0">
                <a:latin typeface="Times New Roman" pitchFamily="18" charset="0"/>
                <a:cs typeface="Times New Roman" pitchFamily="18" charset="0"/>
              </a:rPr>
              <a:t>”.</a:t>
            </a:r>
          </a:p>
          <a:p>
            <a:pPr marL="0" indent="0" algn="just">
              <a:buNone/>
            </a:pPr>
            <a:r>
              <a:rPr lang="en-US" sz="2700" dirty="0" smtClean="0">
                <a:latin typeface="Times New Roman" pitchFamily="18" charset="0"/>
                <a:cs typeface="Times New Roman" pitchFamily="18" charset="0"/>
              </a:rPr>
              <a:t>    a. </a:t>
            </a:r>
            <a:r>
              <a:rPr lang="en-US" sz="2700" dirty="0" err="1" smtClean="0">
                <a:latin typeface="Times New Roman" pitchFamily="18" charset="0"/>
                <a:cs typeface="Times New Roman" pitchFamily="18" charset="0"/>
              </a:rPr>
              <a:t>bắt</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buộc</a:t>
            </a:r>
            <a:r>
              <a:rPr lang="en-US" sz="2700" dirty="0" smtClean="0">
                <a:latin typeface="Times New Roman" pitchFamily="18" charset="0"/>
                <a:cs typeface="Times New Roman" pitchFamily="18" charset="0"/>
              </a:rPr>
              <a:t> – </a:t>
            </a:r>
            <a:r>
              <a:rPr lang="en-US" sz="2700" dirty="0" err="1" smtClean="0">
                <a:latin typeface="Times New Roman" pitchFamily="18" charset="0"/>
                <a:cs typeface="Times New Roman" pitchFamily="18" charset="0"/>
              </a:rPr>
              <a:t>quốc</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hội</a:t>
            </a:r>
            <a:r>
              <a:rPr lang="en-US" sz="2700" dirty="0" smtClean="0">
                <a:latin typeface="Times New Roman" pitchFamily="18" charset="0"/>
                <a:cs typeface="Times New Roman" pitchFamily="18" charset="0"/>
              </a:rPr>
              <a:t> – ý </a:t>
            </a:r>
            <a:r>
              <a:rPr lang="en-US" sz="2700" dirty="0" err="1" smtClean="0">
                <a:latin typeface="Times New Roman" pitchFamily="18" charset="0"/>
                <a:cs typeface="Times New Roman" pitchFamily="18" charset="0"/>
              </a:rPr>
              <a:t>chí</a:t>
            </a:r>
            <a:r>
              <a:rPr lang="en-US" sz="2700" dirty="0" smtClean="0">
                <a:latin typeface="Times New Roman" pitchFamily="18" charset="0"/>
                <a:cs typeface="Times New Roman" pitchFamily="18" charset="0"/>
              </a:rPr>
              <a:t> – </a:t>
            </a:r>
            <a:r>
              <a:rPr lang="en-US" sz="2700" dirty="0" err="1" smtClean="0">
                <a:latin typeface="Times New Roman" pitchFamily="18" charset="0"/>
                <a:cs typeface="Times New Roman" pitchFamily="18" charset="0"/>
              </a:rPr>
              <a:t>chính</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trị</a:t>
            </a:r>
            <a:endParaRPr lang="en-US" sz="2700" dirty="0" smtClean="0">
              <a:latin typeface="Times New Roman" pitchFamily="18" charset="0"/>
              <a:cs typeface="Times New Roman" pitchFamily="18" charset="0"/>
            </a:endParaRPr>
          </a:p>
          <a:p>
            <a:pPr marL="0" indent="0" algn="just">
              <a:buNone/>
            </a:pPr>
            <a:r>
              <a:rPr lang="en-US" sz="2700" dirty="0" smtClean="0">
                <a:latin typeface="Times New Roman" pitchFamily="18" charset="0"/>
                <a:cs typeface="Times New Roman" pitchFamily="18" charset="0"/>
              </a:rPr>
              <a:t>    b. </a:t>
            </a:r>
            <a:r>
              <a:rPr lang="en-US" sz="2700" dirty="0" err="1" smtClean="0">
                <a:latin typeface="Times New Roman" pitchFamily="18" charset="0"/>
                <a:cs typeface="Times New Roman" pitchFamily="18" charset="0"/>
              </a:rPr>
              <a:t>bắt</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buộc</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chung</a:t>
            </a:r>
            <a:r>
              <a:rPr lang="en-US" sz="2700" dirty="0" smtClean="0">
                <a:latin typeface="Times New Roman" pitchFamily="18" charset="0"/>
                <a:cs typeface="Times New Roman" pitchFamily="18" charset="0"/>
              </a:rPr>
              <a:t> – </a:t>
            </a:r>
            <a:r>
              <a:rPr lang="en-US" sz="2700" dirty="0" err="1" smtClean="0">
                <a:latin typeface="Times New Roman" pitchFamily="18" charset="0"/>
                <a:cs typeface="Times New Roman" pitchFamily="18" charset="0"/>
              </a:rPr>
              <a:t>nhà</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nước</a:t>
            </a:r>
            <a:r>
              <a:rPr lang="en-US" sz="2700" dirty="0" smtClean="0">
                <a:latin typeface="Times New Roman" pitchFamily="18" charset="0"/>
                <a:cs typeface="Times New Roman" pitchFamily="18" charset="0"/>
              </a:rPr>
              <a:t> – </a:t>
            </a:r>
            <a:r>
              <a:rPr lang="en-US" sz="2700" dirty="0" err="1" smtClean="0">
                <a:latin typeface="Times New Roman" pitchFamily="18" charset="0"/>
                <a:cs typeface="Times New Roman" pitchFamily="18" charset="0"/>
              </a:rPr>
              <a:t>lý</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tưởng</a:t>
            </a:r>
            <a:r>
              <a:rPr lang="en-US" sz="2700" dirty="0" smtClean="0">
                <a:latin typeface="Times New Roman" pitchFamily="18" charset="0"/>
                <a:cs typeface="Times New Roman" pitchFamily="18" charset="0"/>
              </a:rPr>
              <a:t> – </a:t>
            </a:r>
            <a:r>
              <a:rPr lang="en-US" sz="2700" dirty="0" err="1" smtClean="0">
                <a:latin typeface="Times New Roman" pitchFamily="18" charset="0"/>
                <a:cs typeface="Times New Roman" pitchFamily="18" charset="0"/>
              </a:rPr>
              <a:t>chính</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trị</a:t>
            </a:r>
            <a:endParaRPr lang="en-US" sz="2700" dirty="0" smtClean="0">
              <a:latin typeface="Times New Roman" pitchFamily="18" charset="0"/>
              <a:cs typeface="Times New Roman" pitchFamily="18" charset="0"/>
            </a:endParaRPr>
          </a:p>
          <a:p>
            <a:pPr marL="0" indent="0" algn="just">
              <a:buNone/>
            </a:pPr>
            <a:r>
              <a:rPr lang="en-US" sz="2700" dirty="0" smtClean="0">
                <a:latin typeface="Times New Roman" pitchFamily="18" charset="0"/>
                <a:cs typeface="Times New Roman" pitchFamily="18" charset="0"/>
              </a:rPr>
              <a:t>    c. </a:t>
            </a:r>
            <a:r>
              <a:rPr lang="en-US" sz="2700" dirty="0" err="1" smtClean="0">
                <a:latin typeface="Times New Roman" pitchFamily="18" charset="0"/>
                <a:cs typeface="Times New Roman" pitchFamily="18" charset="0"/>
              </a:rPr>
              <a:t>bắt</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buộc</a:t>
            </a:r>
            <a:r>
              <a:rPr lang="en-US" sz="2700" dirty="0" smtClean="0">
                <a:latin typeface="Times New Roman" pitchFamily="18" charset="0"/>
                <a:cs typeface="Times New Roman" pitchFamily="18" charset="0"/>
              </a:rPr>
              <a:t> – </a:t>
            </a:r>
            <a:r>
              <a:rPr lang="en-US" sz="2700" dirty="0" err="1" smtClean="0">
                <a:latin typeface="Times New Roman" pitchFamily="18" charset="0"/>
                <a:cs typeface="Times New Roman" pitchFamily="18" charset="0"/>
              </a:rPr>
              <a:t>quốc</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hội</a:t>
            </a:r>
            <a:r>
              <a:rPr lang="en-US" sz="2700" dirty="0" smtClean="0">
                <a:latin typeface="Times New Roman" pitchFamily="18" charset="0"/>
                <a:cs typeface="Times New Roman" pitchFamily="18" charset="0"/>
              </a:rPr>
              <a:t> – </a:t>
            </a:r>
            <a:r>
              <a:rPr lang="en-US" sz="2700" dirty="0" err="1" smtClean="0">
                <a:latin typeface="Times New Roman" pitchFamily="18" charset="0"/>
                <a:cs typeface="Times New Roman" pitchFamily="18" charset="0"/>
              </a:rPr>
              <a:t>lý</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tưởng</a:t>
            </a:r>
            <a:r>
              <a:rPr lang="en-US" sz="2700" dirty="0" smtClean="0">
                <a:latin typeface="Times New Roman" pitchFamily="18" charset="0"/>
                <a:cs typeface="Times New Roman" pitchFamily="18" charset="0"/>
              </a:rPr>
              <a:t> – </a:t>
            </a:r>
            <a:r>
              <a:rPr lang="en-US" sz="2700" dirty="0" err="1" smtClean="0">
                <a:latin typeface="Times New Roman" pitchFamily="18" charset="0"/>
                <a:cs typeface="Times New Roman" pitchFamily="18" charset="0"/>
              </a:rPr>
              <a:t>kinh</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tế</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xã</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hội</a:t>
            </a:r>
            <a:endParaRPr lang="en-US" sz="2700" dirty="0" smtClean="0">
              <a:latin typeface="Times New Roman" pitchFamily="18" charset="0"/>
              <a:cs typeface="Times New Roman" pitchFamily="18" charset="0"/>
            </a:endParaRPr>
          </a:p>
          <a:p>
            <a:pPr marL="0" indent="0" algn="just">
              <a:buNone/>
            </a:pPr>
            <a:r>
              <a:rPr lang="en-US" sz="2700" dirty="0" smtClean="0">
                <a:latin typeface="Times New Roman" pitchFamily="18" charset="0"/>
                <a:cs typeface="Times New Roman" pitchFamily="18" charset="0"/>
              </a:rPr>
              <a:t>    d. </a:t>
            </a:r>
            <a:r>
              <a:rPr lang="en-US" sz="2700" dirty="0" err="1" smtClean="0">
                <a:latin typeface="Times New Roman" pitchFamily="18" charset="0"/>
                <a:cs typeface="Times New Roman" pitchFamily="18" charset="0"/>
              </a:rPr>
              <a:t>bắt</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buộc</a:t>
            </a:r>
            <a:r>
              <a:rPr lang="en-US" sz="2700" dirty="0" smtClean="0">
                <a:latin typeface="Times New Roman" pitchFamily="18" charset="0"/>
                <a:cs typeface="Times New Roman" pitchFamily="18" charset="0"/>
              </a:rPr>
              <a:t> - </a:t>
            </a:r>
            <a:r>
              <a:rPr lang="en-US" sz="2700" dirty="0" err="1">
                <a:latin typeface="Times New Roman" pitchFamily="18" charset="0"/>
                <a:cs typeface="Times New Roman" pitchFamily="18" charset="0"/>
              </a:rPr>
              <a:t>n</a:t>
            </a:r>
            <a:r>
              <a:rPr lang="en-US" sz="2700" dirty="0" err="1" smtClean="0">
                <a:latin typeface="Times New Roman" pitchFamily="18" charset="0"/>
                <a:cs typeface="Times New Roman" pitchFamily="18" charset="0"/>
              </a:rPr>
              <a:t>hà</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nước</a:t>
            </a:r>
            <a:r>
              <a:rPr lang="en-US" sz="2700" dirty="0" smtClean="0">
                <a:latin typeface="Times New Roman" pitchFamily="18" charset="0"/>
                <a:cs typeface="Times New Roman" pitchFamily="18" charset="0"/>
              </a:rPr>
              <a:t> – ý </a:t>
            </a:r>
            <a:r>
              <a:rPr lang="en-US" sz="2700" dirty="0" err="1" smtClean="0">
                <a:latin typeface="Times New Roman" pitchFamily="18" charset="0"/>
                <a:cs typeface="Times New Roman" pitchFamily="18" charset="0"/>
              </a:rPr>
              <a:t>chí</a:t>
            </a:r>
            <a:r>
              <a:rPr lang="en-US" sz="2700" dirty="0" smtClean="0">
                <a:latin typeface="Times New Roman" pitchFamily="18" charset="0"/>
                <a:cs typeface="Times New Roman" pitchFamily="18" charset="0"/>
              </a:rPr>
              <a:t> – </a:t>
            </a:r>
            <a:r>
              <a:rPr lang="en-US" sz="2700" dirty="0" err="1" smtClean="0">
                <a:latin typeface="Times New Roman" pitchFamily="18" charset="0"/>
                <a:cs typeface="Times New Roman" pitchFamily="18" charset="0"/>
              </a:rPr>
              <a:t>kinh</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tế</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xã</a:t>
            </a:r>
            <a:r>
              <a:rPr lang="en-US" sz="2700" dirty="0" smtClean="0">
                <a:latin typeface="Times New Roman" pitchFamily="18" charset="0"/>
                <a:cs typeface="Times New Roman" pitchFamily="18" charset="0"/>
              </a:rPr>
              <a:t> </a:t>
            </a:r>
            <a:r>
              <a:rPr lang="en-US" sz="2700" dirty="0" err="1" smtClean="0">
                <a:latin typeface="Times New Roman" pitchFamily="18" charset="0"/>
                <a:cs typeface="Times New Roman" pitchFamily="18" charset="0"/>
              </a:rPr>
              <a:t>hội</a:t>
            </a:r>
            <a:r>
              <a:rPr lang="en-US" sz="2700" dirty="0" smtClean="0">
                <a:latin typeface="Times New Roman" pitchFamily="18" charset="0"/>
                <a:cs typeface="Times New Roman" pitchFamily="18" charset="0"/>
              </a:rPr>
              <a:t>  </a:t>
            </a:r>
            <a:endParaRPr lang="en-US" sz="2700" dirty="0">
              <a:latin typeface="Times New Roman" pitchFamily="18" charset="0"/>
              <a:cs typeface="Times New Roman" pitchFamily="18" charset="0"/>
            </a:endParaRPr>
          </a:p>
        </p:txBody>
      </p:sp>
    </p:spTree>
    <p:extLst>
      <p:ext uri="{BB962C8B-B14F-4D97-AF65-F5344CB8AC3E}">
        <p14:creationId xmlns:p14="http://schemas.microsoft.com/office/powerpoint/2010/main" val="45376520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2" presetClass="emph" presetSubtype="0" fill="hold" nodeType="clickEffect">
                                  <p:stCondLst>
                                    <p:cond delay="0"/>
                                  </p:stCondLst>
                                  <p:childTnLst>
                                    <p:animRot by="120000">
                                      <p:cBhvr>
                                        <p:cTn id="6" dur="100" fill="hold">
                                          <p:stCondLst>
                                            <p:cond delay="0"/>
                                          </p:stCondLst>
                                        </p:cTn>
                                        <p:tgtEl>
                                          <p:spTgt spid="3">
                                            <p:txEl>
                                              <p:pRg st="4" end="4"/>
                                            </p:txEl>
                                          </p:spTgt>
                                        </p:tgtEl>
                                        <p:attrNameLst>
                                          <p:attrName>r</p:attrName>
                                        </p:attrNameLst>
                                      </p:cBhvr>
                                    </p:animRot>
                                    <p:animRot by="-240000">
                                      <p:cBhvr>
                                        <p:cTn id="7" dur="200" fill="hold">
                                          <p:stCondLst>
                                            <p:cond delay="200"/>
                                          </p:stCondLst>
                                        </p:cTn>
                                        <p:tgtEl>
                                          <p:spTgt spid="3">
                                            <p:txEl>
                                              <p:pRg st="4" end="4"/>
                                            </p:txEl>
                                          </p:spTgt>
                                        </p:tgtEl>
                                        <p:attrNameLst>
                                          <p:attrName>r</p:attrName>
                                        </p:attrNameLst>
                                      </p:cBhvr>
                                    </p:animRot>
                                    <p:animRot by="240000">
                                      <p:cBhvr>
                                        <p:cTn id="8" dur="200" fill="hold">
                                          <p:stCondLst>
                                            <p:cond delay="400"/>
                                          </p:stCondLst>
                                        </p:cTn>
                                        <p:tgtEl>
                                          <p:spTgt spid="3">
                                            <p:txEl>
                                              <p:pRg st="4" end="4"/>
                                            </p:txEl>
                                          </p:spTgt>
                                        </p:tgtEl>
                                        <p:attrNameLst>
                                          <p:attrName>r</p:attrName>
                                        </p:attrNameLst>
                                      </p:cBhvr>
                                    </p:animRot>
                                    <p:animRot by="-240000">
                                      <p:cBhvr>
                                        <p:cTn id="9" dur="200" fill="hold">
                                          <p:stCondLst>
                                            <p:cond delay="600"/>
                                          </p:stCondLst>
                                        </p:cTn>
                                        <p:tgtEl>
                                          <p:spTgt spid="3">
                                            <p:txEl>
                                              <p:pRg st="4" end="4"/>
                                            </p:txEl>
                                          </p:spTgt>
                                        </p:tgtEl>
                                        <p:attrNameLst>
                                          <p:attrName>r</p:attrName>
                                        </p:attrNameLst>
                                      </p:cBhvr>
                                    </p:animRot>
                                    <p:animRot by="120000">
                                      <p:cBhvr>
                                        <p:cTn id="10" dur="200" fill="hold">
                                          <p:stCondLst>
                                            <p:cond delay="800"/>
                                          </p:stCondLst>
                                        </p:cTn>
                                        <p:tgtEl>
                                          <p:spTgt spid="3">
                                            <p:txEl>
                                              <p:pRg st="4" end="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143000"/>
            <a:ext cx="6705600" cy="4580069"/>
          </a:xfrm>
        </p:spPr>
        <p:txBody>
          <a:bodyPr>
            <a:normAutofit/>
          </a:bodyPr>
          <a:lstStyle/>
          <a:p>
            <a:pPr marL="0" indent="0" algn="just">
              <a:buNone/>
            </a:pPr>
            <a:r>
              <a:rPr lang="en-US" sz="2800" dirty="0" smtClean="0">
                <a:latin typeface="Times New Roman" pitchFamily="18" charset="0"/>
                <a:cs typeface="Times New Roman" pitchFamily="18" charset="0"/>
              </a:rPr>
              <a:t>78. </a:t>
            </a:r>
            <a:r>
              <a:rPr lang="en-US" sz="2800" dirty="0" err="1" smtClean="0">
                <a:latin typeface="Times New Roman" pitchFamily="18" charset="0"/>
                <a:cs typeface="Times New Roman" pitchFamily="18" charset="0"/>
              </a:rPr>
              <a:t>Nói</a:t>
            </a:r>
            <a:r>
              <a:rPr lang="en-US" sz="2800" dirty="0" smtClean="0">
                <a:latin typeface="Times New Roman" pitchFamily="18" charset="0"/>
                <a:cs typeface="Times New Roman" pitchFamily="18" charset="0"/>
              </a:rPr>
              <a:t> ý </a:t>
            </a:r>
            <a:r>
              <a:rPr lang="en-US" sz="2800" dirty="0" err="1" smtClean="0">
                <a:latin typeface="Times New Roman" pitchFamily="18" charset="0"/>
                <a:cs typeface="Times New Roman" pitchFamily="18" charset="0"/>
              </a:rPr>
              <a:t>thức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pháp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luật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có</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tính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độc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lập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tương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đối</a:t>
            </a:r>
            <a:r>
              <a:rPr lang="en-US" sz="2800" dirty="0" smtClean="0">
                <a:latin typeface="Times New Roman" pitchFamily="18" charset="0"/>
                <a:cs typeface="Times New Roman" pitchFamily="18" charset="0"/>
              </a:rPr>
              <a:t> so </a:t>
            </a:r>
            <a:r>
              <a:rPr lang="en-US" sz="2800" dirty="0" err="1" smtClean="0">
                <a:latin typeface="Times New Roman" pitchFamily="18" charset="0"/>
                <a:cs typeface="Times New Roman" pitchFamily="18" charset="0"/>
              </a:rPr>
              <a:t>với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tồn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tại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xã</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hội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vì</a:t>
            </a:r>
            <a:r>
              <a:rPr lang="en-US" sz="2800" dirty="0" smtClean="0">
                <a:latin typeface="Times New Roman" pitchFamily="18" charset="0"/>
                <a:cs typeface="Times New Roman" pitchFamily="18" charset="0"/>
              </a:rPr>
              <a:t>:</a:t>
            </a:r>
          </a:p>
          <a:p>
            <a:pPr marL="0" indent="0" algn="just">
              <a:buNone/>
            </a:pPr>
            <a:r>
              <a:rPr lang="en-US" sz="2800" dirty="0" smtClean="0">
                <a:latin typeface="Times New Roman" pitchFamily="18" charset="0"/>
                <a:cs typeface="Times New Roman" pitchFamily="18" charset="0"/>
              </a:rPr>
              <a:t>   a. Ý </a:t>
            </a:r>
            <a:r>
              <a:rPr lang="en-US" sz="2800" dirty="0" err="1" smtClean="0">
                <a:latin typeface="Times New Roman" pitchFamily="18" charset="0"/>
                <a:cs typeface="Times New Roman" pitchFamily="18" charset="0"/>
              </a:rPr>
              <a:t>thức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pháp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luật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chịu</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sự</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quy</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định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của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tồn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tại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xã</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hội</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b. Ý </a:t>
            </a:r>
            <a:r>
              <a:rPr lang="en-US" sz="2800" dirty="0" err="1" smtClean="0">
                <a:latin typeface="Times New Roman" pitchFamily="18" charset="0"/>
                <a:cs typeface="Times New Roman" pitchFamily="18" charset="0"/>
              </a:rPr>
              <a:t>thức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pháp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luật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có</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thể</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vượt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lên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trước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tồn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tại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xã</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hội</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c. </a:t>
            </a:r>
            <a:r>
              <a:rPr lang="en-US" sz="2800" dirty="0" err="1" smtClean="0">
                <a:latin typeface="Times New Roman" pitchFamily="18" charset="0"/>
                <a:cs typeface="Times New Roman" pitchFamily="18" charset="0"/>
              </a:rPr>
              <a:t>tồn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tại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xã</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hội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bị</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tác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động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bởi</a:t>
            </a:r>
            <a:r>
              <a:rPr lang="en-US" sz="2800" dirty="0" smtClean="0">
                <a:latin typeface="Times New Roman" pitchFamily="18" charset="0"/>
                <a:cs typeface="Times New Roman" pitchFamily="18" charset="0"/>
              </a:rPr>
              <a:t> ý </a:t>
            </a:r>
            <a:r>
              <a:rPr lang="en-US" sz="2800" dirty="0" err="1" smtClean="0">
                <a:latin typeface="Times New Roman" pitchFamily="18" charset="0"/>
                <a:cs typeface="Times New Roman" pitchFamily="18" charset="0"/>
              </a:rPr>
              <a:t>thức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pháp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luật</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d. B </a:t>
            </a:r>
            <a:r>
              <a:rPr lang="en-US" sz="2800" dirty="0" err="1" smtClean="0">
                <a:latin typeface="Times New Roman" pitchFamily="18" charset="0"/>
                <a:cs typeface="Times New Roman" pitchFamily="18" charset="0"/>
              </a:rPr>
              <a:t>và</a:t>
            </a:r>
            <a:r>
              <a:rPr lang="en-US" sz="2800" dirty="0" smtClean="0">
                <a:latin typeface="Times New Roman" pitchFamily="18" charset="0"/>
                <a:cs typeface="Times New Roman" pitchFamily="18" charset="0"/>
              </a:rPr>
              <a:t> C </a:t>
            </a:r>
            <a:r>
              <a:rPr lang="en-US" sz="2800" dirty="0" err="1" smtClean="0">
                <a:latin typeface="Times New Roman" pitchFamily="18" charset="0"/>
                <a:cs typeface="Times New Roman" pitchFamily="18" charset="0"/>
              </a:rPr>
              <a:t>đúng</a:t>
            </a:r>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val="191197707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mph" presetSubtype="0" fill="hold" nodeType="clickEffect">
                                  <p:stCondLst>
                                    <p:cond delay="0"/>
                                  </p:stCondLst>
                                  <p:iterate type="lt">
                                    <p:tmPct val="10000"/>
                                  </p:iterate>
                                  <p:childTnLst>
                                    <p:animMotion origin="layout" path="M 0.0 0.0 L 0.0 -0.07213" pathEditMode="relative" ptsTypes="">
                                      <p:cBhvr>
                                        <p:cTn id="6" dur="250" accel="50000" decel="50000" autoRev="1" fill="hold">
                                          <p:stCondLst>
                                            <p:cond delay="0"/>
                                          </p:stCondLst>
                                        </p:cTn>
                                        <p:tgtEl>
                                          <p:spTgt spid="3">
                                            <p:txEl>
                                              <p:pRg st="4" end="4"/>
                                            </p:txEl>
                                          </p:spTgt>
                                        </p:tgtEl>
                                        <p:attrNameLst>
                                          <p:attrName>ppt_x</p:attrName>
                                          <p:attrName>ppt_y</p:attrName>
                                        </p:attrNameLst>
                                      </p:cBhvr>
                                    </p:animMotion>
                                    <p:animRot by="1500000">
                                      <p:cBhvr>
                                        <p:cTn id="7" dur="125" fill="hold">
                                          <p:stCondLst>
                                            <p:cond delay="0"/>
                                          </p:stCondLst>
                                        </p:cTn>
                                        <p:tgtEl>
                                          <p:spTgt spid="3">
                                            <p:txEl>
                                              <p:pRg st="4" end="4"/>
                                            </p:txEl>
                                          </p:spTgt>
                                        </p:tgtEl>
                                        <p:attrNameLst>
                                          <p:attrName>r</p:attrName>
                                        </p:attrNameLst>
                                      </p:cBhvr>
                                    </p:animRot>
                                    <p:animRot by="-1500000">
                                      <p:cBhvr>
                                        <p:cTn id="8" dur="125" fill="hold">
                                          <p:stCondLst>
                                            <p:cond delay="125"/>
                                          </p:stCondLst>
                                        </p:cTn>
                                        <p:tgtEl>
                                          <p:spTgt spid="3">
                                            <p:txEl>
                                              <p:pRg st="4" end="4"/>
                                            </p:txEl>
                                          </p:spTgt>
                                        </p:tgtEl>
                                        <p:attrNameLst>
                                          <p:attrName>r</p:attrName>
                                        </p:attrNameLst>
                                      </p:cBhvr>
                                    </p:animRot>
                                    <p:animRot by="-1500000">
                                      <p:cBhvr>
                                        <p:cTn id="9" dur="125" fill="hold">
                                          <p:stCondLst>
                                            <p:cond delay="250"/>
                                          </p:stCondLst>
                                        </p:cTn>
                                        <p:tgtEl>
                                          <p:spTgt spid="3">
                                            <p:txEl>
                                              <p:pRg st="4" end="4"/>
                                            </p:txEl>
                                          </p:spTgt>
                                        </p:tgtEl>
                                        <p:attrNameLst>
                                          <p:attrName>r</p:attrName>
                                        </p:attrNameLst>
                                      </p:cBhvr>
                                    </p:animRot>
                                    <p:animRot by="1500000">
                                      <p:cBhvr>
                                        <p:cTn id="10" dur="125" fill="hold">
                                          <p:stCondLst>
                                            <p:cond delay="375"/>
                                          </p:stCondLst>
                                        </p:cTn>
                                        <p:tgtEl>
                                          <p:spTgt spid="3">
                                            <p:txEl>
                                              <p:pRg st="4" end="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90600" y="1066800"/>
            <a:ext cx="7086600" cy="4656269"/>
          </a:xfrm>
        </p:spPr>
        <p:txBody>
          <a:bodyPr>
            <a:normAutofit/>
          </a:bodyPr>
          <a:lstStyle/>
          <a:p>
            <a:pPr marL="0" indent="0" algn="just">
              <a:buNone/>
            </a:pPr>
            <a:r>
              <a:rPr lang="en-US" sz="2800" dirty="0" smtClean="0">
                <a:latin typeface="Times New Roman" pitchFamily="18" charset="0"/>
                <a:cs typeface="Times New Roman" pitchFamily="18" charset="0"/>
              </a:rPr>
              <a:t>79. </a:t>
            </a:r>
            <a:r>
              <a:rPr lang="en-US" sz="2800" dirty="0" err="1" smtClean="0">
                <a:latin typeface="Times New Roman" pitchFamily="18" charset="0"/>
                <a:cs typeface="Times New Roman" pitchFamily="18" charset="0"/>
              </a:rPr>
              <a:t>Tập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quán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pháp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là</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việc</a:t>
            </a:r>
            <a:r>
              <a:rPr lang="en-US" sz="2800" dirty="0" smtClean="0">
                <a:latin typeface="Times New Roman" pitchFamily="18" charset="0"/>
                <a:cs typeface="Times New Roman" pitchFamily="18" charset="0"/>
              </a:rPr>
              <a:t>:</a:t>
            </a:r>
          </a:p>
          <a:p>
            <a:pPr marL="0" indent="0" algn="just">
              <a:buNone/>
            </a:pPr>
            <a:r>
              <a:rPr lang="en-US" sz="2800" dirty="0" smtClean="0">
                <a:latin typeface="Times New Roman" pitchFamily="18" charset="0"/>
                <a:cs typeface="Times New Roman" pitchFamily="18" charset="0"/>
              </a:rPr>
              <a:t>    a. </a:t>
            </a:r>
            <a:r>
              <a:rPr lang="en-US" sz="2800" dirty="0" err="1" smtClean="0">
                <a:latin typeface="Times New Roman" pitchFamily="18" charset="0"/>
                <a:cs typeface="Times New Roman" pitchFamily="18" charset="0"/>
              </a:rPr>
              <a:t>biến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đổi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những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tục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lệ</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tập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quán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đã</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có</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sẵn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thành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pháp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luật</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b. </a:t>
            </a:r>
            <a:r>
              <a:rPr lang="en-US" sz="2800" dirty="0" err="1" smtClean="0">
                <a:latin typeface="Times New Roman" pitchFamily="18" charset="0"/>
                <a:cs typeface="Times New Roman" pitchFamily="18" charset="0"/>
              </a:rPr>
              <a:t>biến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đổi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những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thói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quen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hành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xử</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của</a:t>
            </a:r>
            <a:r>
              <a:rPr lang="en-US" sz="2800" dirty="0" smtClean="0">
                <a:latin typeface="Times New Roman" pitchFamily="18" charset="0"/>
                <a:cs typeface="Times New Roman" pitchFamily="18" charset="0"/>
              </a:rPr>
              <a:t> con </a:t>
            </a:r>
            <a:r>
              <a:rPr lang="en-US" sz="2800" dirty="0" err="1" smtClean="0">
                <a:latin typeface="Times New Roman" pitchFamily="18" charset="0"/>
                <a:cs typeface="Times New Roman" pitchFamily="18" charset="0"/>
              </a:rPr>
              <a:t>người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trong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lịch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sử</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thành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pháp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luật</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c. </a:t>
            </a:r>
            <a:r>
              <a:rPr lang="en-US" sz="2800" dirty="0" err="1" smtClean="0">
                <a:latin typeface="Times New Roman" pitchFamily="18" charset="0"/>
                <a:cs typeface="Times New Roman" pitchFamily="18" charset="0"/>
              </a:rPr>
              <a:t>biến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đổi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những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quy</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phạm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tôn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giáo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thành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pháp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luật</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d. </a:t>
            </a:r>
            <a:r>
              <a:rPr lang="en-US" sz="2800" dirty="0" err="1" smtClean="0">
                <a:latin typeface="Times New Roman" pitchFamily="18" charset="0"/>
                <a:cs typeface="Times New Roman" pitchFamily="18" charset="0"/>
              </a:rPr>
              <a:t>tạo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ra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những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tập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quán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mới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và</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đưa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vào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hệ</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thống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pháp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luật</a:t>
            </a:r>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val="313189105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66800" y="838200"/>
            <a:ext cx="7086600" cy="5334000"/>
          </a:xfrm>
        </p:spPr>
        <p:txBody>
          <a:bodyPr>
            <a:noAutofit/>
          </a:bodyPr>
          <a:lstStyle/>
          <a:p>
            <a:pPr marL="0" indent="0" algn="just">
              <a:buNone/>
            </a:pPr>
            <a:r>
              <a:rPr lang="en-US" sz="2500" dirty="0" smtClean="0">
                <a:latin typeface="Times New Roman" pitchFamily="18" charset="0"/>
                <a:cs typeface="Times New Roman" pitchFamily="18" charset="0"/>
              </a:rPr>
              <a:t>80. </a:t>
            </a:r>
            <a:r>
              <a:rPr lang="en-US" sz="2500" dirty="0" err="1" smtClean="0">
                <a:latin typeface="Times New Roman" pitchFamily="18" charset="0"/>
                <a:cs typeface="Times New Roman" pitchFamily="18" charset="0"/>
              </a:rPr>
              <a:t>Ông</a:t>
            </a:r>
            <a:r>
              <a:rPr lang="en-US" sz="2500" dirty="0" smtClean="0">
                <a:latin typeface="Times New Roman" pitchFamily="18" charset="0"/>
                <a:cs typeface="Times New Roman" pitchFamily="18" charset="0"/>
              </a:rPr>
              <a:t> A </a:t>
            </a:r>
            <a:r>
              <a:rPr lang="en-US" sz="2500" dirty="0" err="1" smtClean="0">
                <a:latin typeface="Times New Roman" pitchFamily="18" charset="0"/>
                <a:cs typeface="Times New Roman" pitchFamily="18" charset="0"/>
              </a:rPr>
              <a:t>là</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thẩm</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phán</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được</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giao</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xét</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xử</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vụ</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án</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của</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bị</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cáo</a:t>
            </a:r>
            <a:r>
              <a:rPr lang="en-US" sz="2500" dirty="0" smtClean="0">
                <a:latin typeface="Times New Roman" pitchFamily="18" charset="0"/>
                <a:cs typeface="Times New Roman" pitchFamily="18" charset="0"/>
              </a:rPr>
              <a:t> B. </a:t>
            </a:r>
            <a:r>
              <a:rPr lang="en-US" sz="2500" dirty="0" err="1" smtClean="0">
                <a:latin typeface="Times New Roman" pitchFamily="18" charset="0"/>
                <a:cs typeface="Times New Roman" pitchFamily="18" charset="0"/>
              </a:rPr>
              <a:t>Để</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giải</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quyết</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vụ</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án</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ông</a:t>
            </a:r>
            <a:r>
              <a:rPr lang="en-US" sz="2500" dirty="0" smtClean="0">
                <a:latin typeface="Times New Roman" pitchFamily="18" charset="0"/>
                <a:cs typeface="Times New Roman" pitchFamily="18" charset="0"/>
              </a:rPr>
              <a:t> A </a:t>
            </a:r>
            <a:r>
              <a:rPr lang="en-US" sz="2500" dirty="0" err="1" smtClean="0">
                <a:latin typeface="Times New Roman" pitchFamily="18" charset="0"/>
                <a:cs typeface="Times New Roman" pitchFamily="18" charset="0"/>
              </a:rPr>
              <a:t>đã</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phân</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tích</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tình</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huống</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thực</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tế</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của</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vụ</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án</a:t>
            </a:r>
            <a:r>
              <a:rPr lang="en-US" sz="2500" dirty="0">
                <a:latin typeface="Times New Roman" pitchFamily="18" charset="0"/>
                <a:cs typeface="Times New Roman" pitchFamily="18" charset="0"/>
              </a:rPr>
              <a:t> </a:t>
            </a:r>
            <a:r>
              <a:rPr lang="en-US" sz="2500" dirty="0" err="1" smtClean="0">
                <a:latin typeface="Times New Roman" pitchFamily="18" charset="0"/>
                <a:cs typeface="Times New Roman" pitchFamily="18" charset="0"/>
              </a:rPr>
              <a:t>và</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lựa</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chọn</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áp</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dụng</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điều</a:t>
            </a:r>
            <a:r>
              <a:rPr lang="en-US" sz="2500" dirty="0" smtClean="0">
                <a:latin typeface="Times New Roman" pitchFamily="18" charset="0"/>
                <a:cs typeface="Times New Roman" pitchFamily="18" charset="0"/>
              </a:rPr>
              <a:t> 50 </a:t>
            </a:r>
            <a:r>
              <a:rPr lang="en-US" sz="2500" dirty="0" err="1" smtClean="0">
                <a:latin typeface="Times New Roman" pitchFamily="18" charset="0"/>
                <a:cs typeface="Times New Roman" pitchFamily="18" charset="0"/>
              </a:rPr>
              <a:t>Bộ</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luật</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hình</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sự</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Kết</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quả</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vụ</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án</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được</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giải</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quyết</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theo</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đúng</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quy</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định</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pháp</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luật</a:t>
            </a:r>
            <a:r>
              <a:rPr lang="en-US" sz="2500" dirty="0" smtClean="0">
                <a:latin typeface="Times New Roman" pitchFamily="18" charset="0"/>
                <a:cs typeface="Times New Roman" pitchFamily="18" charset="0"/>
              </a:rPr>
              <a:t>.</a:t>
            </a:r>
          </a:p>
          <a:p>
            <a:pPr marL="0" indent="0" algn="just">
              <a:buNone/>
            </a:pPr>
            <a:r>
              <a:rPr lang="en-US" sz="2500" dirty="0" err="1" smtClean="0">
                <a:latin typeface="Times New Roman" pitchFamily="18" charset="0"/>
                <a:cs typeface="Times New Roman" pitchFamily="18" charset="0"/>
              </a:rPr>
              <a:t>Có</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thể</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rút</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ra</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nhận</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định</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nào</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sau</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đây</a:t>
            </a:r>
            <a:r>
              <a:rPr lang="en-US" sz="2500" dirty="0" smtClean="0">
                <a:latin typeface="Times New Roman" pitchFamily="18" charset="0"/>
                <a:cs typeface="Times New Roman" pitchFamily="18" charset="0"/>
              </a:rPr>
              <a:t>:</a:t>
            </a:r>
          </a:p>
          <a:p>
            <a:pPr marL="0" indent="0" algn="just">
              <a:buNone/>
            </a:pPr>
            <a:r>
              <a:rPr lang="en-US" sz="2500" dirty="0" smtClean="0">
                <a:latin typeface="Times New Roman" pitchFamily="18" charset="0"/>
                <a:cs typeface="Times New Roman" pitchFamily="18" charset="0"/>
              </a:rPr>
              <a:t>    a. Ý </a:t>
            </a:r>
            <a:r>
              <a:rPr lang="en-US" sz="2500" dirty="0" err="1" smtClean="0">
                <a:latin typeface="Times New Roman" pitchFamily="18" charset="0"/>
                <a:cs typeface="Times New Roman" pitchFamily="18" charset="0"/>
              </a:rPr>
              <a:t>thức</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pháp</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luật</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của</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ông</a:t>
            </a:r>
            <a:r>
              <a:rPr lang="en-US" sz="2500" dirty="0" smtClean="0">
                <a:latin typeface="Times New Roman" pitchFamily="18" charset="0"/>
                <a:cs typeface="Times New Roman" pitchFamily="18" charset="0"/>
              </a:rPr>
              <a:t> A </a:t>
            </a:r>
            <a:r>
              <a:rPr lang="en-US" sz="2500" dirty="0" err="1" smtClean="0">
                <a:latin typeface="Times New Roman" pitchFamily="18" charset="0"/>
                <a:cs typeface="Times New Roman" pitchFamily="18" charset="0"/>
              </a:rPr>
              <a:t>là</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nhân</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tố</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thúc</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đẩy</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ông</a:t>
            </a:r>
            <a:r>
              <a:rPr lang="en-US" sz="2500" dirty="0" smtClean="0">
                <a:latin typeface="Times New Roman" pitchFamily="18" charset="0"/>
                <a:cs typeface="Times New Roman" pitchFamily="18" charset="0"/>
              </a:rPr>
              <a:t> A </a:t>
            </a:r>
            <a:r>
              <a:rPr lang="en-US" sz="2500" dirty="0" err="1" smtClean="0">
                <a:latin typeface="Times New Roman" pitchFamily="18" charset="0"/>
                <a:cs typeface="Times New Roman" pitchFamily="18" charset="0"/>
              </a:rPr>
              <a:t>thực</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hiện</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đúng</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pháp</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luật</a:t>
            </a:r>
            <a:r>
              <a:rPr lang="en-US" sz="2500" dirty="0" smtClean="0">
                <a:latin typeface="Times New Roman" pitchFamily="18" charset="0"/>
                <a:cs typeface="Times New Roman" pitchFamily="18" charset="0"/>
              </a:rPr>
              <a:t> </a:t>
            </a:r>
          </a:p>
          <a:p>
            <a:pPr marL="0" indent="0" algn="just">
              <a:buNone/>
            </a:pPr>
            <a:r>
              <a:rPr lang="en-US" sz="2500" dirty="0" smtClean="0">
                <a:latin typeface="Times New Roman" pitchFamily="18" charset="0"/>
                <a:cs typeface="Times New Roman" pitchFamily="18" charset="0"/>
              </a:rPr>
              <a:t>    b. Ý </a:t>
            </a:r>
            <a:r>
              <a:rPr lang="en-US" sz="2500" dirty="0" err="1" smtClean="0">
                <a:latin typeface="Times New Roman" pitchFamily="18" charset="0"/>
                <a:cs typeface="Times New Roman" pitchFamily="18" charset="0"/>
              </a:rPr>
              <a:t>thức</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pháp</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luật</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của</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ông</a:t>
            </a:r>
            <a:r>
              <a:rPr lang="en-US" sz="2500" dirty="0" smtClean="0">
                <a:latin typeface="Times New Roman" pitchFamily="18" charset="0"/>
                <a:cs typeface="Times New Roman" pitchFamily="18" charset="0"/>
              </a:rPr>
              <a:t> A </a:t>
            </a:r>
            <a:r>
              <a:rPr lang="en-US" sz="2500" dirty="0" err="1" smtClean="0">
                <a:latin typeface="Times New Roman" pitchFamily="18" charset="0"/>
                <a:cs typeface="Times New Roman" pitchFamily="18" charset="0"/>
              </a:rPr>
              <a:t>là</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cơ</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sở</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để</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ông</a:t>
            </a:r>
            <a:r>
              <a:rPr lang="en-US" sz="2500" dirty="0" smtClean="0">
                <a:latin typeface="Times New Roman" pitchFamily="18" charset="0"/>
                <a:cs typeface="Times New Roman" pitchFamily="18" charset="0"/>
              </a:rPr>
              <a:t> A </a:t>
            </a:r>
            <a:r>
              <a:rPr lang="en-US" sz="2500" dirty="0" err="1" smtClean="0">
                <a:latin typeface="Times New Roman" pitchFamily="18" charset="0"/>
                <a:cs typeface="Times New Roman" pitchFamily="18" charset="0"/>
              </a:rPr>
              <a:t>áp</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dụng</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đúng</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đắn</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pháp</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luật</a:t>
            </a:r>
            <a:endParaRPr lang="en-US" sz="2500" dirty="0" smtClean="0">
              <a:latin typeface="Times New Roman" pitchFamily="18" charset="0"/>
              <a:cs typeface="Times New Roman" pitchFamily="18" charset="0"/>
            </a:endParaRPr>
          </a:p>
          <a:p>
            <a:pPr marL="0" indent="0" algn="just">
              <a:buNone/>
            </a:pPr>
            <a:r>
              <a:rPr lang="en-US" sz="2500" dirty="0" smtClean="0">
                <a:latin typeface="Times New Roman" pitchFamily="18" charset="0"/>
                <a:cs typeface="Times New Roman" pitchFamily="18" charset="0"/>
              </a:rPr>
              <a:t>    c. A </a:t>
            </a:r>
            <a:r>
              <a:rPr lang="en-US" sz="2500" dirty="0" err="1" smtClean="0">
                <a:latin typeface="Times New Roman" pitchFamily="18" charset="0"/>
                <a:cs typeface="Times New Roman" pitchFamily="18" charset="0"/>
              </a:rPr>
              <a:t>và</a:t>
            </a:r>
            <a:r>
              <a:rPr lang="en-US" sz="2500" dirty="0" smtClean="0">
                <a:latin typeface="Times New Roman" pitchFamily="18" charset="0"/>
                <a:cs typeface="Times New Roman" pitchFamily="18" charset="0"/>
              </a:rPr>
              <a:t> B </a:t>
            </a:r>
            <a:r>
              <a:rPr lang="en-US" sz="2500" dirty="0" err="1" smtClean="0">
                <a:latin typeface="Times New Roman" pitchFamily="18" charset="0"/>
                <a:cs typeface="Times New Roman" pitchFamily="18" charset="0"/>
              </a:rPr>
              <a:t>đúng</a:t>
            </a:r>
            <a:endParaRPr lang="en-US" sz="2500" dirty="0" smtClean="0">
              <a:latin typeface="Times New Roman" pitchFamily="18" charset="0"/>
              <a:cs typeface="Times New Roman" pitchFamily="18" charset="0"/>
            </a:endParaRPr>
          </a:p>
          <a:p>
            <a:pPr marL="0" indent="0" algn="just">
              <a:buNone/>
            </a:pPr>
            <a:r>
              <a:rPr lang="en-US" sz="2500" dirty="0" smtClean="0">
                <a:latin typeface="Times New Roman" pitchFamily="18" charset="0"/>
                <a:cs typeface="Times New Roman" pitchFamily="18" charset="0"/>
              </a:rPr>
              <a:t>    d. A </a:t>
            </a:r>
            <a:r>
              <a:rPr lang="en-US" sz="2500" dirty="0" err="1" smtClean="0">
                <a:latin typeface="Times New Roman" pitchFamily="18" charset="0"/>
                <a:cs typeface="Times New Roman" pitchFamily="18" charset="0"/>
              </a:rPr>
              <a:t>và</a:t>
            </a:r>
            <a:r>
              <a:rPr lang="en-US" sz="2500" dirty="0" smtClean="0">
                <a:latin typeface="Times New Roman" pitchFamily="18" charset="0"/>
                <a:cs typeface="Times New Roman" pitchFamily="18" charset="0"/>
              </a:rPr>
              <a:t> B </a:t>
            </a:r>
            <a:r>
              <a:rPr lang="en-US" sz="2500" dirty="0" err="1" smtClean="0">
                <a:latin typeface="Times New Roman" pitchFamily="18" charset="0"/>
                <a:cs typeface="Times New Roman" pitchFamily="18" charset="0"/>
              </a:rPr>
              <a:t>sai</a:t>
            </a:r>
            <a:endParaRPr lang="en-US" sz="2500" dirty="0">
              <a:latin typeface="Times New Roman" pitchFamily="18" charset="0"/>
              <a:cs typeface="Times New Roman" pitchFamily="18" charset="0"/>
            </a:endParaRPr>
          </a:p>
        </p:txBody>
      </p:sp>
    </p:spTree>
    <p:extLst>
      <p:ext uri="{BB962C8B-B14F-4D97-AF65-F5344CB8AC3E}">
        <p14:creationId xmlns:p14="http://schemas.microsoft.com/office/powerpoint/2010/main" val="320768344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mph" presetSubtype="0" fill="hold" nodeType="clickEffect">
                                  <p:stCondLst>
                                    <p:cond delay="0"/>
                                  </p:stCondLst>
                                  <p:iterate type="lt">
                                    <p:tmPct val="10000"/>
                                  </p:iterate>
                                  <p:childTnLst>
                                    <p:animMotion origin="layout" path="M 0.0 0.0 L 0.0 -0.07213" pathEditMode="relative" ptsTypes="">
                                      <p:cBhvr>
                                        <p:cTn id="6" dur="250" accel="50000" decel="50000" autoRev="1" fill="hold">
                                          <p:stCondLst>
                                            <p:cond delay="0"/>
                                          </p:stCondLst>
                                        </p:cTn>
                                        <p:tgtEl>
                                          <p:spTgt spid="3">
                                            <p:txEl>
                                              <p:pRg st="3" end="3"/>
                                            </p:txEl>
                                          </p:spTgt>
                                        </p:tgtEl>
                                        <p:attrNameLst>
                                          <p:attrName>ppt_x</p:attrName>
                                          <p:attrName>ppt_y</p:attrName>
                                        </p:attrNameLst>
                                      </p:cBhvr>
                                    </p:animMotion>
                                    <p:animRot by="1500000">
                                      <p:cBhvr>
                                        <p:cTn id="7" dur="125" fill="hold">
                                          <p:stCondLst>
                                            <p:cond delay="0"/>
                                          </p:stCondLst>
                                        </p:cTn>
                                        <p:tgtEl>
                                          <p:spTgt spid="3">
                                            <p:txEl>
                                              <p:pRg st="3" end="3"/>
                                            </p:txEl>
                                          </p:spTgt>
                                        </p:tgtEl>
                                        <p:attrNameLst>
                                          <p:attrName>r</p:attrName>
                                        </p:attrNameLst>
                                      </p:cBhvr>
                                    </p:animRot>
                                    <p:animRot by="-1500000">
                                      <p:cBhvr>
                                        <p:cTn id="8" dur="125" fill="hold">
                                          <p:stCondLst>
                                            <p:cond delay="125"/>
                                          </p:stCondLst>
                                        </p:cTn>
                                        <p:tgtEl>
                                          <p:spTgt spid="3">
                                            <p:txEl>
                                              <p:pRg st="3" end="3"/>
                                            </p:txEl>
                                          </p:spTgt>
                                        </p:tgtEl>
                                        <p:attrNameLst>
                                          <p:attrName>r</p:attrName>
                                        </p:attrNameLst>
                                      </p:cBhvr>
                                    </p:animRot>
                                    <p:animRot by="-1500000">
                                      <p:cBhvr>
                                        <p:cTn id="9" dur="125" fill="hold">
                                          <p:stCondLst>
                                            <p:cond delay="250"/>
                                          </p:stCondLst>
                                        </p:cTn>
                                        <p:tgtEl>
                                          <p:spTgt spid="3">
                                            <p:txEl>
                                              <p:pRg st="3" end="3"/>
                                            </p:txEl>
                                          </p:spTgt>
                                        </p:tgtEl>
                                        <p:attrNameLst>
                                          <p:attrName>r</p:attrName>
                                        </p:attrNameLst>
                                      </p:cBhvr>
                                    </p:animRot>
                                    <p:animRot by="1500000">
                                      <p:cBhvr>
                                        <p:cTn id="10" dur="125" fill="hold">
                                          <p:stCondLst>
                                            <p:cond delay="375"/>
                                          </p:stCondLst>
                                        </p:cTn>
                                        <p:tgtEl>
                                          <p:spTgt spid="3">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90600" y="1066800"/>
            <a:ext cx="7086600" cy="4656269"/>
          </a:xfrm>
        </p:spPr>
        <p:txBody>
          <a:bodyPr>
            <a:normAutofit/>
          </a:bodyPr>
          <a:lstStyle/>
          <a:p>
            <a:pPr marL="0" indent="0" algn="just">
              <a:buNone/>
            </a:pPr>
            <a:r>
              <a:rPr lang="en-US" sz="2800" dirty="0" smtClean="0">
                <a:latin typeface="Times New Roman" pitchFamily="18" charset="0"/>
                <a:cs typeface="Times New Roman" pitchFamily="18" charset="0"/>
              </a:rPr>
              <a:t>81. </a:t>
            </a:r>
            <a:r>
              <a:rPr lang="en-US" sz="2800" dirty="0" err="1" smtClean="0">
                <a:latin typeface="Times New Roman" pitchFamily="18" charset="0"/>
                <a:cs typeface="Times New Roman" pitchFamily="18" charset="0"/>
              </a:rPr>
              <a:t>Trong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lịch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sử</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đã</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có</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các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hình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thức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pháp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luật</a:t>
            </a:r>
            <a:r>
              <a:rPr lang="en-US" sz="2800" dirty="0" smtClean="0">
                <a:latin typeface="Times New Roman" pitchFamily="18" charset="0"/>
                <a:cs typeface="Times New Roman" pitchFamily="18" charset="0"/>
              </a:rPr>
              <a:t>:</a:t>
            </a:r>
          </a:p>
          <a:p>
            <a:pPr marL="0" indent="0" algn="just">
              <a:buNone/>
            </a:pPr>
            <a:r>
              <a:rPr lang="en-US" sz="2800" dirty="0" smtClean="0">
                <a:latin typeface="Times New Roman" pitchFamily="18" charset="0"/>
                <a:cs typeface="Times New Roman" pitchFamily="18" charset="0"/>
              </a:rPr>
              <a:t>    a. </a:t>
            </a:r>
            <a:r>
              <a:rPr lang="en-US" sz="2800" dirty="0" err="1" smtClean="0">
                <a:latin typeface="Times New Roman" pitchFamily="18" charset="0"/>
                <a:cs typeface="Times New Roman" pitchFamily="18" charset="0"/>
              </a:rPr>
              <a:t>tập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quán</a:t>
            </a:r>
            <a:r>
              <a:rPr lang="en-US" sz="2800" dirty="0" smtClean="0">
                <a:latin typeface="Times New Roman" pitchFamily="18" charset="0"/>
                <a:cs typeface="Times New Roman" pitchFamily="18" charset="0"/>
              </a:rPr>
              <a:t> – </a:t>
            </a:r>
            <a:r>
              <a:rPr lang="en-US" sz="2800" dirty="0" err="1" smtClean="0">
                <a:latin typeface="Times New Roman" pitchFamily="18" charset="0"/>
                <a:cs typeface="Times New Roman" pitchFamily="18" charset="0"/>
              </a:rPr>
              <a:t>án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lệ</a:t>
            </a:r>
            <a:r>
              <a:rPr lang="en-US" sz="2800" dirty="0" smtClean="0">
                <a:latin typeface="Times New Roman" pitchFamily="18" charset="0"/>
                <a:cs typeface="Times New Roman" pitchFamily="18" charset="0"/>
              </a:rPr>
              <a:t> - </a:t>
            </a:r>
            <a:r>
              <a:rPr lang="en-US" sz="2800" dirty="0" err="1" smtClean="0">
                <a:latin typeface="Times New Roman" pitchFamily="18" charset="0"/>
                <a:cs typeface="Times New Roman" pitchFamily="18" charset="0"/>
              </a:rPr>
              <a:t>văn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bản</a:t>
            </a:r>
            <a:r>
              <a:rPr lang="en-US" sz="2800" dirty="0" smtClean="0">
                <a:latin typeface="Times New Roman" pitchFamily="18" charset="0"/>
                <a:cs typeface="Times New Roman" pitchFamily="18" charset="0"/>
              </a:rPr>
              <a:t> vi </a:t>
            </a:r>
            <a:r>
              <a:rPr lang="en-US" sz="2800" dirty="0" err="1" smtClean="0">
                <a:latin typeface="Times New Roman" pitchFamily="18" charset="0"/>
                <a:cs typeface="Times New Roman" pitchFamily="18" charset="0"/>
              </a:rPr>
              <a:t>phạm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pháp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luật</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b. </a:t>
            </a:r>
            <a:r>
              <a:rPr lang="en-US" sz="2800" dirty="0" err="1" smtClean="0">
                <a:latin typeface="Times New Roman" pitchFamily="18" charset="0"/>
                <a:cs typeface="Times New Roman" pitchFamily="18" charset="0"/>
              </a:rPr>
              <a:t>tập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quán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pháp</a:t>
            </a:r>
            <a:r>
              <a:rPr lang="en-US" sz="2800" dirty="0" smtClean="0">
                <a:latin typeface="Times New Roman" pitchFamily="18" charset="0"/>
                <a:cs typeface="Times New Roman" pitchFamily="18" charset="0"/>
              </a:rPr>
              <a:t> – </a:t>
            </a:r>
            <a:r>
              <a:rPr lang="en-US" sz="2800" dirty="0" err="1" smtClean="0">
                <a:latin typeface="Times New Roman" pitchFamily="18" charset="0"/>
                <a:cs typeface="Times New Roman" pitchFamily="18" charset="0"/>
              </a:rPr>
              <a:t>tiền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lệ</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pháp</a:t>
            </a:r>
            <a:r>
              <a:rPr lang="en-US" sz="2800" dirty="0" smtClean="0">
                <a:latin typeface="Times New Roman" pitchFamily="18" charset="0"/>
                <a:cs typeface="Times New Roman" pitchFamily="18" charset="0"/>
              </a:rPr>
              <a:t> - </a:t>
            </a:r>
            <a:r>
              <a:rPr lang="en-US" sz="2800" dirty="0" err="1" smtClean="0">
                <a:latin typeface="Times New Roman" pitchFamily="18" charset="0"/>
                <a:cs typeface="Times New Roman" pitchFamily="18" charset="0"/>
              </a:rPr>
              <a:t>văn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bản</a:t>
            </a:r>
            <a:r>
              <a:rPr lang="en-US" sz="2800" dirty="0" smtClean="0">
                <a:latin typeface="Times New Roman" pitchFamily="18" charset="0"/>
                <a:cs typeface="Times New Roman" pitchFamily="18" charset="0"/>
              </a:rPr>
              <a:t> vi </a:t>
            </a:r>
            <a:r>
              <a:rPr lang="en-US" sz="2800" dirty="0" err="1" smtClean="0">
                <a:latin typeface="Times New Roman" pitchFamily="18" charset="0"/>
                <a:cs typeface="Times New Roman" pitchFamily="18" charset="0"/>
              </a:rPr>
              <a:t>phạm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pháp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luật</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c. </a:t>
            </a:r>
            <a:r>
              <a:rPr lang="en-US" sz="2800" dirty="0" err="1" smtClean="0">
                <a:latin typeface="Times New Roman" pitchFamily="18" charset="0"/>
                <a:cs typeface="Times New Roman" pitchFamily="18" charset="0"/>
              </a:rPr>
              <a:t>tập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quán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pháp</a:t>
            </a:r>
            <a:r>
              <a:rPr lang="en-US" sz="2800" dirty="0" smtClean="0">
                <a:latin typeface="Times New Roman" pitchFamily="18" charset="0"/>
                <a:cs typeface="Times New Roman" pitchFamily="18" charset="0"/>
              </a:rPr>
              <a:t> – </a:t>
            </a:r>
            <a:r>
              <a:rPr lang="en-US" sz="2800" dirty="0" err="1" smtClean="0">
                <a:latin typeface="Times New Roman" pitchFamily="18" charset="0"/>
                <a:cs typeface="Times New Roman" pitchFamily="18" charset="0"/>
              </a:rPr>
              <a:t>tiền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lệ</a:t>
            </a:r>
            <a:r>
              <a:rPr lang="en-US" sz="2800" dirty="0" smtClean="0">
                <a:latin typeface="Times New Roman" pitchFamily="18" charset="0"/>
                <a:cs typeface="Times New Roman" pitchFamily="18" charset="0"/>
              </a:rPr>
              <a:t> - </a:t>
            </a:r>
            <a:r>
              <a:rPr lang="en-US" sz="2800" dirty="0" err="1" smtClean="0">
                <a:latin typeface="Times New Roman" pitchFamily="18" charset="0"/>
                <a:cs typeface="Times New Roman" pitchFamily="18" charset="0"/>
              </a:rPr>
              <a:t>văn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bản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quy</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phạm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pháp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luật</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d. </a:t>
            </a:r>
            <a:r>
              <a:rPr lang="en-US" sz="2800" dirty="0" err="1" smtClean="0">
                <a:latin typeface="Times New Roman" pitchFamily="18" charset="0"/>
                <a:cs typeface="Times New Roman" pitchFamily="18" charset="0"/>
              </a:rPr>
              <a:t>tập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quán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pháp</a:t>
            </a:r>
            <a:r>
              <a:rPr lang="en-US" sz="2800" dirty="0" smtClean="0">
                <a:latin typeface="Times New Roman" pitchFamily="18" charset="0"/>
                <a:cs typeface="Times New Roman" pitchFamily="18" charset="0"/>
              </a:rPr>
              <a:t> – </a:t>
            </a:r>
            <a:r>
              <a:rPr lang="en-US" sz="2800" dirty="0" err="1" smtClean="0">
                <a:latin typeface="Times New Roman" pitchFamily="18" charset="0"/>
                <a:cs typeface="Times New Roman" pitchFamily="18" charset="0"/>
              </a:rPr>
              <a:t>tiền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lệ</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pháp</a:t>
            </a:r>
            <a:r>
              <a:rPr lang="en-US" sz="2800" dirty="0" smtClean="0">
                <a:latin typeface="Times New Roman" pitchFamily="18" charset="0"/>
                <a:cs typeface="Times New Roman" pitchFamily="18" charset="0"/>
              </a:rPr>
              <a:t> – </a:t>
            </a:r>
            <a:r>
              <a:rPr lang="en-US" sz="2800" dirty="0" err="1" smtClean="0">
                <a:latin typeface="Times New Roman" pitchFamily="18" charset="0"/>
                <a:cs typeface="Times New Roman" pitchFamily="18" charset="0"/>
              </a:rPr>
              <a:t>văn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bản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quy</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phạm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pháp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luật</a:t>
            </a:r>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val="8220106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2" presetClass="emph" presetSubtype="0" fill="hold" nodeType="clickEffect">
                                  <p:stCondLst>
                                    <p:cond delay="0"/>
                                  </p:stCondLst>
                                  <p:childTnLst>
                                    <p:animRot by="120000">
                                      <p:cBhvr>
                                        <p:cTn id="6" dur="100" fill="hold">
                                          <p:stCondLst>
                                            <p:cond delay="0"/>
                                          </p:stCondLst>
                                        </p:cTn>
                                        <p:tgtEl>
                                          <p:spTgt spid="3">
                                            <p:txEl>
                                              <p:pRg st="4" end="4"/>
                                            </p:txEl>
                                          </p:spTgt>
                                        </p:tgtEl>
                                        <p:attrNameLst>
                                          <p:attrName>r</p:attrName>
                                        </p:attrNameLst>
                                      </p:cBhvr>
                                    </p:animRot>
                                    <p:animRot by="-240000">
                                      <p:cBhvr>
                                        <p:cTn id="7" dur="200" fill="hold">
                                          <p:stCondLst>
                                            <p:cond delay="200"/>
                                          </p:stCondLst>
                                        </p:cTn>
                                        <p:tgtEl>
                                          <p:spTgt spid="3">
                                            <p:txEl>
                                              <p:pRg st="4" end="4"/>
                                            </p:txEl>
                                          </p:spTgt>
                                        </p:tgtEl>
                                        <p:attrNameLst>
                                          <p:attrName>r</p:attrName>
                                        </p:attrNameLst>
                                      </p:cBhvr>
                                    </p:animRot>
                                    <p:animRot by="240000">
                                      <p:cBhvr>
                                        <p:cTn id="8" dur="200" fill="hold">
                                          <p:stCondLst>
                                            <p:cond delay="400"/>
                                          </p:stCondLst>
                                        </p:cTn>
                                        <p:tgtEl>
                                          <p:spTgt spid="3">
                                            <p:txEl>
                                              <p:pRg st="4" end="4"/>
                                            </p:txEl>
                                          </p:spTgt>
                                        </p:tgtEl>
                                        <p:attrNameLst>
                                          <p:attrName>r</p:attrName>
                                        </p:attrNameLst>
                                      </p:cBhvr>
                                    </p:animRot>
                                    <p:animRot by="-240000">
                                      <p:cBhvr>
                                        <p:cTn id="9" dur="200" fill="hold">
                                          <p:stCondLst>
                                            <p:cond delay="600"/>
                                          </p:stCondLst>
                                        </p:cTn>
                                        <p:tgtEl>
                                          <p:spTgt spid="3">
                                            <p:txEl>
                                              <p:pRg st="4" end="4"/>
                                            </p:txEl>
                                          </p:spTgt>
                                        </p:tgtEl>
                                        <p:attrNameLst>
                                          <p:attrName>r</p:attrName>
                                        </p:attrNameLst>
                                      </p:cBhvr>
                                    </p:animRot>
                                    <p:animRot by="120000">
                                      <p:cBhvr>
                                        <p:cTn id="10" dur="200" fill="hold">
                                          <p:stCondLst>
                                            <p:cond delay="800"/>
                                          </p:stCondLst>
                                        </p:cTn>
                                        <p:tgtEl>
                                          <p:spTgt spid="3">
                                            <p:txEl>
                                              <p:pRg st="4" end="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66800" y="762000"/>
            <a:ext cx="7086600" cy="5257800"/>
          </a:xfrm>
        </p:spPr>
        <p:txBody>
          <a:bodyPr>
            <a:noAutofit/>
          </a:bodyPr>
          <a:lstStyle/>
          <a:p>
            <a:pPr marL="0" indent="0" algn="just">
              <a:buNone/>
            </a:pPr>
            <a:r>
              <a:rPr lang="en-US" sz="2600" dirty="0" smtClean="0">
                <a:latin typeface="Times New Roman" pitchFamily="18" charset="0"/>
                <a:cs typeface="Times New Roman" pitchFamily="18" charset="0"/>
              </a:rPr>
              <a:t>82. </a:t>
            </a:r>
            <a:r>
              <a:rPr lang="en-US" sz="2600" dirty="0" err="1" smtClean="0">
                <a:latin typeface="Times New Roman" pitchFamily="18" charset="0"/>
                <a:cs typeface="Times New Roman" pitchFamily="18" charset="0"/>
              </a:rPr>
              <a:t>Ông</a:t>
            </a:r>
            <a:r>
              <a:rPr lang="en-US" sz="2600" dirty="0" smtClean="0">
                <a:latin typeface="Times New Roman" pitchFamily="18" charset="0"/>
                <a:cs typeface="Times New Roman" pitchFamily="18" charset="0"/>
              </a:rPr>
              <a:t> A </a:t>
            </a:r>
            <a:r>
              <a:rPr lang="en-US" sz="2600" dirty="0" err="1" smtClean="0">
                <a:latin typeface="Times New Roman" pitchFamily="18" charset="0"/>
                <a:cs typeface="Times New Roman" pitchFamily="18" charset="0"/>
              </a:rPr>
              <a:t>sinh</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năm</a:t>
            </a:r>
            <a:r>
              <a:rPr lang="en-US" sz="2600" dirty="0" smtClean="0">
                <a:latin typeface="Times New Roman" pitchFamily="18" charset="0"/>
                <a:cs typeface="Times New Roman" pitchFamily="18" charset="0"/>
              </a:rPr>
              <a:t> 1975, </a:t>
            </a:r>
            <a:r>
              <a:rPr lang="en-US" sz="2600" dirty="0" err="1" smtClean="0">
                <a:latin typeface="Times New Roman" pitchFamily="18" charset="0"/>
                <a:cs typeface="Times New Roman" pitchFamily="18" charset="0"/>
              </a:rPr>
              <a:t>trạng</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thái</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tinh</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thần</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bình</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thường</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đang</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cư</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trú</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tại</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số</a:t>
            </a:r>
            <a:r>
              <a:rPr lang="en-US" sz="2600" dirty="0" smtClean="0">
                <a:latin typeface="Times New Roman" pitchFamily="18" charset="0"/>
                <a:cs typeface="Times New Roman" pitchFamily="18" charset="0"/>
              </a:rPr>
              <a:t> 01, </a:t>
            </a:r>
            <a:r>
              <a:rPr lang="en-US" sz="2600" dirty="0" err="1" smtClean="0">
                <a:latin typeface="Times New Roman" pitchFamily="18" charset="0"/>
                <a:cs typeface="Times New Roman" pitchFamily="18" charset="0"/>
              </a:rPr>
              <a:t>đường</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Nguyễn</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Hữu</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Thọ</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quận</a:t>
            </a:r>
            <a:r>
              <a:rPr lang="en-US" sz="2600" dirty="0" smtClean="0">
                <a:latin typeface="Times New Roman" pitchFamily="18" charset="0"/>
                <a:cs typeface="Times New Roman" pitchFamily="18" charset="0"/>
              </a:rPr>
              <a:t> 7, TP HCM. </a:t>
            </a:r>
            <a:r>
              <a:rPr lang="en-US" sz="2600" dirty="0" err="1" smtClean="0">
                <a:latin typeface="Times New Roman" pitchFamily="18" charset="0"/>
                <a:cs typeface="Times New Roman" pitchFamily="18" charset="0"/>
              </a:rPr>
              <a:t>Ông</a:t>
            </a:r>
            <a:r>
              <a:rPr lang="en-US" sz="2600" dirty="0" smtClean="0">
                <a:latin typeface="Times New Roman" pitchFamily="18" charset="0"/>
                <a:cs typeface="Times New Roman" pitchFamily="18" charset="0"/>
              </a:rPr>
              <a:t> A </a:t>
            </a:r>
            <a:r>
              <a:rPr lang="en-US" sz="2600" dirty="0" err="1" smtClean="0">
                <a:latin typeface="Times New Roman" pitchFamily="18" charset="0"/>
                <a:cs typeface="Times New Roman" pitchFamily="18" charset="0"/>
              </a:rPr>
              <a:t>muốn</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bán</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mảnh</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đất</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tại</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địa</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chỉ</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trên</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cho</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ông</a:t>
            </a:r>
            <a:r>
              <a:rPr lang="en-US" sz="2600" dirty="0" smtClean="0">
                <a:latin typeface="Times New Roman" pitchFamily="18" charset="0"/>
                <a:cs typeface="Times New Roman" pitchFamily="18" charset="0"/>
              </a:rPr>
              <a:t> B, </a:t>
            </a:r>
            <a:r>
              <a:rPr lang="en-US" sz="2600" dirty="0" err="1" smtClean="0">
                <a:latin typeface="Times New Roman" pitchFamily="18" charset="0"/>
                <a:cs typeface="Times New Roman" pitchFamily="18" charset="0"/>
              </a:rPr>
              <a:t>quốc</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tịch</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Hoa</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Kỳ</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nhưng</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ông</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không</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thực</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hiện</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được</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vì</a:t>
            </a:r>
            <a:r>
              <a:rPr lang="en-US" sz="2600" dirty="0" smtClean="0">
                <a:latin typeface="Times New Roman" pitchFamily="18" charset="0"/>
                <a:cs typeface="Times New Roman" pitchFamily="18" charset="0"/>
              </a:rPr>
              <a:t>:</a:t>
            </a:r>
          </a:p>
          <a:p>
            <a:pPr marL="0" indent="0" algn="just">
              <a:buNone/>
            </a:pPr>
            <a:r>
              <a:rPr lang="en-US" sz="2600" dirty="0" smtClean="0">
                <a:latin typeface="Times New Roman" pitchFamily="18" charset="0"/>
                <a:cs typeface="Times New Roman" pitchFamily="18" charset="0"/>
              </a:rPr>
              <a:t>    a. </a:t>
            </a:r>
            <a:r>
              <a:rPr lang="en-US" sz="2600" dirty="0" err="1" smtClean="0">
                <a:latin typeface="Times New Roman" pitchFamily="18" charset="0"/>
                <a:cs typeface="Times New Roman" pitchFamily="18" charset="0"/>
              </a:rPr>
              <a:t>Ông</a:t>
            </a:r>
            <a:r>
              <a:rPr lang="en-US" sz="2600" dirty="0" smtClean="0">
                <a:latin typeface="Times New Roman" pitchFamily="18" charset="0"/>
                <a:cs typeface="Times New Roman" pitchFamily="18" charset="0"/>
              </a:rPr>
              <a:t> A </a:t>
            </a:r>
            <a:r>
              <a:rPr lang="en-US" sz="2600" dirty="0" err="1" smtClean="0">
                <a:latin typeface="Times New Roman" pitchFamily="18" charset="0"/>
                <a:cs typeface="Times New Roman" pitchFamily="18" charset="0"/>
              </a:rPr>
              <a:t>có</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năng</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lực</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hành</a:t>
            </a:r>
            <a:r>
              <a:rPr lang="en-US" sz="2600" dirty="0" smtClean="0">
                <a:latin typeface="Times New Roman" pitchFamily="18" charset="0"/>
                <a:cs typeface="Times New Roman" pitchFamily="18" charset="0"/>
              </a:rPr>
              <a:t> vi </a:t>
            </a:r>
            <a:r>
              <a:rPr lang="en-US" sz="2600" dirty="0" err="1" smtClean="0">
                <a:latin typeface="Times New Roman" pitchFamily="18" charset="0"/>
                <a:cs typeface="Times New Roman" pitchFamily="18" charset="0"/>
              </a:rPr>
              <a:t>nhưng</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không</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có</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năng</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lực</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pháp</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luật</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để</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tham</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gia</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quan</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hệ</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này</a:t>
            </a:r>
            <a:endParaRPr lang="en-US" sz="2600" dirty="0" smtClean="0">
              <a:latin typeface="Times New Roman" pitchFamily="18" charset="0"/>
              <a:cs typeface="Times New Roman" pitchFamily="18" charset="0"/>
            </a:endParaRPr>
          </a:p>
          <a:p>
            <a:pPr marL="0" indent="0" algn="just">
              <a:buNone/>
            </a:pPr>
            <a:r>
              <a:rPr lang="en-US" sz="2600" dirty="0" smtClean="0">
                <a:latin typeface="Times New Roman" pitchFamily="18" charset="0"/>
                <a:cs typeface="Times New Roman" pitchFamily="18" charset="0"/>
              </a:rPr>
              <a:t>    b.</a:t>
            </a:r>
            <a:r>
              <a:rPr lang="en-US" sz="2600" dirty="0">
                <a:latin typeface="Times New Roman" pitchFamily="18" charset="0"/>
                <a:cs typeface="Times New Roman" pitchFamily="18" charset="0"/>
              </a:rPr>
              <a:t> </a:t>
            </a:r>
            <a:r>
              <a:rPr lang="en-US" sz="2600" dirty="0" err="1" smtClean="0">
                <a:latin typeface="Times New Roman" pitchFamily="18" charset="0"/>
                <a:cs typeface="Times New Roman" pitchFamily="18" charset="0"/>
              </a:rPr>
              <a:t>Ông</a:t>
            </a:r>
            <a:r>
              <a:rPr lang="en-US" sz="2600" dirty="0" smtClean="0">
                <a:latin typeface="Times New Roman" pitchFamily="18" charset="0"/>
                <a:cs typeface="Times New Roman" pitchFamily="18" charset="0"/>
              </a:rPr>
              <a:t> </a:t>
            </a:r>
            <a:r>
              <a:rPr lang="en-US" sz="2600" dirty="0">
                <a:latin typeface="Times New Roman" pitchFamily="18" charset="0"/>
                <a:cs typeface="Times New Roman" pitchFamily="18" charset="0"/>
              </a:rPr>
              <a:t>A </a:t>
            </a:r>
            <a:r>
              <a:rPr lang="en-US" sz="2600" dirty="0" err="1" smtClean="0">
                <a:latin typeface="Times New Roman" pitchFamily="18" charset="0"/>
                <a:cs typeface="Times New Roman" pitchFamily="18" charset="0"/>
              </a:rPr>
              <a:t>có</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năng</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lực</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pháp</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luật</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nhưng</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không</a:t>
            </a:r>
            <a:r>
              <a:rPr lang="en-US" sz="2600" dirty="0" smtClean="0">
                <a:latin typeface="Times New Roman" pitchFamily="18" charset="0"/>
                <a:cs typeface="Times New Roman" pitchFamily="18" charset="0"/>
              </a:rPr>
              <a:t> </a:t>
            </a:r>
            <a:r>
              <a:rPr lang="en-US" sz="2600" dirty="0" err="1">
                <a:latin typeface="Times New Roman" pitchFamily="18" charset="0"/>
                <a:cs typeface="Times New Roman" pitchFamily="18" charset="0"/>
              </a:rPr>
              <a:t>có</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năng</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lực</a:t>
            </a:r>
            <a:r>
              <a:rPr lang="en-US" sz="2600" dirty="0">
                <a:latin typeface="Times New Roman" pitchFamily="18" charset="0"/>
                <a:cs typeface="Times New Roman" pitchFamily="18" charset="0"/>
              </a:rPr>
              <a:t> </a:t>
            </a:r>
            <a:r>
              <a:rPr lang="en-US" sz="2600" dirty="0" err="1" smtClean="0">
                <a:latin typeface="Times New Roman" pitchFamily="18" charset="0"/>
                <a:cs typeface="Times New Roman" pitchFamily="18" charset="0"/>
              </a:rPr>
              <a:t>hành</a:t>
            </a:r>
            <a:r>
              <a:rPr lang="en-US" sz="2600" dirty="0" smtClean="0">
                <a:latin typeface="Times New Roman" pitchFamily="18" charset="0"/>
                <a:cs typeface="Times New Roman" pitchFamily="18" charset="0"/>
              </a:rPr>
              <a:t> vi </a:t>
            </a:r>
            <a:r>
              <a:rPr lang="en-US" sz="2600" dirty="0" err="1" smtClean="0">
                <a:latin typeface="Times New Roman" pitchFamily="18" charset="0"/>
                <a:cs typeface="Times New Roman" pitchFamily="18" charset="0"/>
              </a:rPr>
              <a:t>để</a:t>
            </a:r>
            <a:r>
              <a:rPr lang="en-US" sz="2600" dirty="0" smtClean="0">
                <a:latin typeface="Times New Roman" pitchFamily="18" charset="0"/>
                <a:cs typeface="Times New Roman" pitchFamily="18" charset="0"/>
              </a:rPr>
              <a:t> </a:t>
            </a:r>
            <a:r>
              <a:rPr lang="en-US" sz="2600" dirty="0" err="1">
                <a:latin typeface="Times New Roman" pitchFamily="18" charset="0"/>
                <a:cs typeface="Times New Roman" pitchFamily="18" charset="0"/>
              </a:rPr>
              <a:t>tham</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gia</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quan</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hệ</a:t>
            </a:r>
            <a:r>
              <a:rPr lang="en-US" sz="2600" dirty="0">
                <a:latin typeface="Times New Roman" pitchFamily="18" charset="0"/>
                <a:cs typeface="Times New Roman" pitchFamily="18" charset="0"/>
              </a:rPr>
              <a:t> </a:t>
            </a:r>
            <a:r>
              <a:rPr lang="en-US" sz="2600" dirty="0" err="1" smtClean="0">
                <a:latin typeface="Times New Roman" pitchFamily="18" charset="0"/>
                <a:cs typeface="Times New Roman" pitchFamily="18" charset="0"/>
              </a:rPr>
              <a:t>này</a:t>
            </a:r>
            <a:endParaRPr lang="en-US" sz="2600" dirty="0" smtClean="0">
              <a:latin typeface="Times New Roman" pitchFamily="18" charset="0"/>
              <a:cs typeface="Times New Roman" pitchFamily="18" charset="0"/>
            </a:endParaRPr>
          </a:p>
          <a:p>
            <a:pPr marL="0" indent="0" algn="just">
              <a:buNone/>
            </a:pPr>
            <a:r>
              <a:rPr lang="en-US" sz="2600" dirty="0" smtClean="0">
                <a:latin typeface="Times New Roman" pitchFamily="18" charset="0"/>
                <a:cs typeface="Times New Roman" pitchFamily="18" charset="0"/>
              </a:rPr>
              <a:t>    c.</a:t>
            </a:r>
            <a:r>
              <a:rPr lang="en-US" sz="2600" dirty="0">
                <a:latin typeface="Times New Roman" pitchFamily="18" charset="0"/>
                <a:cs typeface="Times New Roman" pitchFamily="18" charset="0"/>
              </a:rPr>
              <a:t> </a:t>
            </a:r>
            <a:r>
              <a:rPr lang="en-US" sz="2600" dirty="0" err="1" smtClean="0">
                <a:latin typeface="Times New Roman" pitchFamily="18" charset="0"/>
                <a:cs typeface="Times New Roman" pitchFamily="18" charset="0"/>
              </a:rPr>
              <a:t>Ông</a:t>
            </a:r>
            <a:r>
              <a:rPr lang="en-US" sz="2600" dirty="0" smtClean="0">
                <a:latin typeface="Times New Roman" pitchFamily="18" charset="0"/>
                <a:cs typeface="Times New Roman" pitchFamily="18" charset="0"/>
              </a:rPr>
              <a:t> A </a:t>
            </a:r>
            <a:r>
              <a:rPr lang="en-US" sz="2600" dirty="0" err="1" smtClean="0">
                <a:latin typeface="Times New Roman" pitchFamily="18" charset="0"/>
                <a:cs typeface="Times New Roman" pitchFamily="18" charset="0"/>
              </a:rPr>
              <a:t>không</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đủ</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điều</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kiện</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về</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năng</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lực</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chủ</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thể</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để</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tham</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gia</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quan</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hệ</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này</a:t>
            </a:r>
            <a:endParaRPr lang="en-US" sz="2600" dirty="0" smtClean="0">
              <a:latin typeface="Times New Roman" pitchFamily="18" charset="0"/>
              <a:cs typeface="Times New Roman" pitchFamily="18" charset="0"/>
            </a:endParaRPr>
          </a:p>
          <a:p>
            <a:pPr marL="0" indent="0" algn="just">
              <a:buNone/>
            </a:pPr>
            <a:r>
              <a:rPr lang="en-US" sz="2600" dirty="0" smtClean="0">
                <a:latin typeface="Times New Roman" pitchFamily="18" charset="0"/>
                <a:cs typeface="Times New Roman" pitchFamily="18" charset="0"/>
              </a:rPr>
              <a:t>    d. </a:t>
            </a:r>
            <a:r>
              <a:rPr lang="en-US" sz="2600" dirty="0" err="1" smtClean="0">
                <a:latin typeface="Times New Roman" pitchFamily="18" charset="0"/>
                <a:cs typeface="Times New Roman" pitchFamily="18" charset="0"/>
              </a:rPr>
              <a:t>Tất</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cả</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đều</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đúng</a:t>
            </a:r>
            <a:endParaRPr lang="en-US" sz="2600" dirty="0">
              <a:latin typeface="Times New Roman" pitchFamily="18" charset="0"/>
              <a:cs typeface="Times New Roman" pitchFamily="18" charset="0"/>
            </a:endParaRPr>
          </a:p>
          <a:p>
            <a:pPr marL="0" indent="0" algn="just">
              <a:buNone/>
            </a:pPr>
            <a:endParaRPr lang="en-US" sz="2600" dirty="0">
              <a:latin typeface="Times New Roman" pitchFamily="18" charset="0"/>
              <a:cs typeface="Times New Roman" pitchFamily="18" charset="0"/>
            </a:endParaRPr>
          </a:p>
        </p:txBody>
      </p:sp>
    </p:spTree>
    <p:extLst>
      <p:ext uri="{BB962C8B-B14F-4D97-AF65-F5344CB8AC3E}">
        <p14:creationId xmlns:p14="http://schemas.microsoft.com/office/powerpoint/2010/main" val="204270441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mph" presetSubtype="0" fill="hold" nodeType="clickEffect">
                                  <p:stCondLst>
                                    <p:cond delay="0"/>
                                  </p:stCondLst>
                                  <p:iterate type="lt">
                                    <p:tmPct val="10000"/>
                                  </p:iterate>
                                  <p:childTnLst>
                                    <p:animMotion origin="layout" path="M 0.0 0.0 L 0.0 -0.07213" pathEditMode="relative" ptsTypes="">
                                      <p:cBhvr>
                                        <p:cTn id="6" dur="250" accel="50000" decel="50000" autoRev="1" fill="hold">
                                          <p:stCondLst>
                                            <p:cond delay="0"/>
                                          </p:stCondLst>
                                        </p:cTn>
                                        <p:tgtEl>
                                          <p:spTgt spid="3">
                                            <p:txEl>
                                              <p:pRg st="3" end="3"/>
                                            </p:txEl>
                                          </p:spTgt>
                                        </p:tgtEl>
                                        <p:attrNameLst>
                                          <p:attrName>ppt_x</p:attrName>
                                          <p:attrName>ppt_y</p:attrName>
                                        </p:attrNameLst>
                                      </p:cBhvr>
                                    </p:animMotion>
                                    <p:animRot by="1500000">
                                      <p:cBhvr>
                                        <p:cTn id="7" dur="125" fill="hold">
                                          <p:stCondLst>
                                            <p:cond delay="0"/>
                                          </p:stCondLst>
                                        </p:cTn>
                                        <p:tgtEl>
                                          <p:spTgt spid="3">
                                            <p:txEl>
                                              <p:pRg st="3" end="3"/>
                                            </p:txEl>
                                          </p:spTgt>
                                        </p:tgtEl>
                                        <p:attrNameLst>
                                          <p:attrName>r</p:attrName>
                                        </p:attrNameLst>
                                      </p:cBhvr>
                                    </p:animRot>
                                    <p:animRot by="-1500000">
                                      <p:cBhvr>
                                        <p:cTn id="8" dur="125" fill="hold">
                                          <p:stCondLst>
                                            <p:cond delay="125"/>
                                          </p:stCondLst>
                                        </p:cTn>
                                        <p:tgtEl>
                                          <p:spTgt spid="3">
                                            <p:txEl>
                                              <p:pRg st="3" end="3"/>
                                            </p:txEl>
                                          </p:spTgt>
                                        </p:tgtEl>
                                        <p:attrNameLst>
                                          <p:attrName>r</p:attrName>
                                        </p:attrNameLst>
                                      </p:cBhvr>
                                    </p:animRot>
                                    <p:animRot by="-1500000">
                                      <p:cBhvr>
                                        <p:cTn id="9" dur="125" fill="hold">
                                          <p:stCondLst>
                                            <p:cond delay="250"/>
                                          </p:stCondLst>
                                        </p:cTn>
                                        <p:tgtEl>
                                          <p:spTgt spid="3">
                                            <p:txEl>
                                              <p:pRg st="3" end="3"/>
                                            </p:txEl>
                                          </p:spTgt>
                                        </p:tgtEl>
                                        <p:attrNameLst>
                                          <p:attrName>r</p:attrName>
                                        </p:attrNameLst>
                                      </p:cBhvr>
                                    </p:animRot>
                                    <p:animRot by="1500000">
                                      <p:cBhvr>
                                        <p:cTn id="10" dur="125" fill="hold">
                                          <p:stCondLst>
                                            <p:cond delay="375"/>
                                          </p:stCondLst>
                                        </p:cTn>
                                        <p:tgtEl>
                                          <p:spTgt spid="3">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1143000"/>
            <a:ext cx="6781800" cy="4580069"/>
          </a:xfrm>
        </p:spPr>
        <p:txBody>
          <a:bodyPr/>
          <a:lstStyle/>
          <a:p>
            <a:pPr marL="0" indent="0" algn="just">
              <a:buNone/>
            </a:pPr>
            <a:r>
              <a:rPr lang="en-US" sz="2800" dirty="0" smtClean="0">
                <a:latin typeface="Times New Roman" pitchFamily="18" charset="0"/>
                <a:cs typeface="Times New Roman" pitchFamily="18" charset="0"/>
              </a:rPr>
              <a:t>83. </a:t>
            </a:r>
            <a:r>
              <a:rPr lang="en-US" sz="2800" dirty="0" err="1" smtClean="0">
                <a:latin typeface="Times New Roman" pitchFamily="18" charset="0"/>
                <a:cs typeface="Times New Roman" pitchFamily="18" charset="0"/>
              </a:rPr>
              <a:t>Thành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phần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của</a:t>
            </a:r>
            <a:r>
              <a:rPr lang="en-US" sz="2800" dirty="0" smtClean="0">
                <a:latin typeface="Times New Roman" pitchFamily="18" charset="0"/>
                <a:cs typeface="Times New Roman" pitchFamily="18" charset="0"/>
              </a:rPr>
              <a:t> vi </a:t>
            </a:r>
            <a:r>
              <a:rPr lang="en-US" sz="2800" dirty="0" err="1" smtClean="0">
                <a:latin typeface="Times New Roman" pitchFamily="18" charset="0"/>
                <a:cs typeface="Times New Roman" pitchFamily="18" charset="0"/>
              </a:rPr>
              <a:t>phạm</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pháp</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luật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bao</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gồm</a:t>
            </a:r>
            <a:r>
              <a:rPr lang="en-US" sz="2800" dirty="0">
                <a:latin typeface="Times New Roman" pitchFamily="18" charset="0"/>
                <a:cs typeface="Times New Roman" pitchFamily="18" charset="0"/>
              </a:rPr>
              <a:t>:</a:t>
            </a:r>
          </a:p>
          <a:p>
            <a:pPr marL="0" indent="0" algn="just">
              <a:buNone/>
            </a:pPr>
            <a:r>
              <a:rPr lang="en-US" sz="2800" dirty="0">
                <a:latin typeface="Times New Roman" pitchFamily="18" charset="0"/>
                <a:cs typeface="Times New Roman" pitchFamily="18" charset="0"/>
              </a:rPr>
              <a:t>    a.  </a:t>
            </a:r>
            <a:r>
              <a:rPr lang="en-US" sz="2800" dirty="0" err="1">
                <a:latin typeface="Times New Roman" pitchFamily="18" charset="0"/>
                <a:cs typeface="Times New Roman" pitchFamily="18" charset="0"/>
              </a:rPr>
              <a:t>giả</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định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quy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định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chế</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tài</a:t>
            </a:r>
            <a:endParaRPr lang="en-US" sz="2800" dirty="0">
              <a:latin typeface="Times New Roman" pitchFamily="18" charset="0"/>
              <a:cs typeface="Times New Roman" pitchFamily="18" charset="0"/>
            </a:endParaRPr>
          </a:p>
          <a:p>
            <a:pPr marL="0" indent="0" algn="just">
              <a:buNone/>
            </a:pPr>
            <a:r>
              <a:rPr lang="en-US" sz="2800" dirty="0">
                <a:latin typeface="Times New Roman" pitchFamily="18" charset="0"/>
                <a:cs typeface="Times New Roman" pitchFamily="18" charset="0"/>
              </a:rPr>
              <a:t>    b. </a:t>
            </a:r>
            <a:r>
              <a:rPr lang="en-US" sz="2800" dirty="0" err="1">
                <a:latin typeface="Times New Roman" pitchFamily="18" charset="0"/>
                <a:cs typeface="Times New Roman" pitchFamily="18" charset="0"/>
              </a:rPr>
              <a:t>mặt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khách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quan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mặt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chủ</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quan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khách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thể</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chủ</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thể</a:t>
            </a:r>
            <a:endParaRPr lang="en-US" sz="2800" dirty="0">
              <a:latin typeface="Times New Roman" pitchFamily="18" charset="0"/>
              <a:cs typeface="Times New Roman" pitchFamily="18" charset="0"/>
            </a:endParaRPr>
          </a:p>
          <a:p>
            <a:pPr marL="0" indent="0" algn="just">
              <a:buNone/>
            </a:pPr>
            <a:r>
              <a:rPr lang="en-US" sz="2800" dirty="0">
                <a:latin typeface="Times New Roman" pitchFamily="18" charset="0"/>
                <a:cs typeface="Times New Roman" pitchFamily="18" charset="0"/>
              </a:rPr>
              <a:t>    c.  </a:t>
            </a:r>
            <a:r>
              <a:rPr lang="en-US" sz="2800" dirty="0" err="1">
                <a:latin typeface="Times New Roman" pitchFamily="18" charset="0"/>
                <a:cs typeface="Times New Roman" pitchFamily="18" charset="0"/>
              </a:rPr>
              <a:t>nội</a:t>
            </a:r>
            <a:r>
              <a:rPr lang="en-US" sz="2800" dirty="0">
                <a:latin typeface="Times New Roman" pitchFamily="18" charset="0"/>
                <a:cs typeface="Times New Roman" pitchFamily="18" charset="0"/>
              </a:rPr>
              <a:t> dung, </a:t>
            </a:r>
            <a:r>
              <a:rPr lang="en-US" sz="2800" dirty="0" err="1">
                <a:latin typeface="Times New Roman" pitchFamily="18" charset="0"/>
                <a:cs typeface="Times New Roman" pitchFamily="18" charset="0"/>
              </a:rPr>
              <a:t>hình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thức</a:t>
            </a:r>
            <a:endParaRPr lang="en-US" sz="2800" dirty="0">
              <a:latin typeface="Times New Roman" pitchFamily="18" charset="0"/>
              <a:cs typeface="Times New Roman" pitchFamily="18" charset="0"/>
            </a:endParaRPr>
          </a:p>
          <a:p>
            <a:pPr marL="0" indent="0" algn="just">
              <a:buNone/>
            </a:pPr>
            <a:r>
              <a:rPr lang="en-US" sz="2800" dirty="0">
                <a:latin typeface="Times New Roman" pitchFamily="18" charset="0"/>
                <a:cs typeface="Times New Roman" pitchFamily="18" charset="0"/>
              </a:rPr>
              <a:t>    d.  </a:t>
            </a:r>
            <a:r>
              <a:rPr lang="en-US" sz="2800" dirty="0" err="1">
                <a:latin typeface="Times New Roman" pitchFamily="18" charset="0"/>
                <a:cs typeface="Times New Roman" pitchFamily="18" charset="0"/>
              </a:rPr>
              <a:t>cả</a:t>
            </a:r>
            <a:r>
              <a:rPr lang="en-US" sz="2800" dirty="0">
                <a:latin typeface="Times New Roman" pitchFamily="18" charset="0"/>
                <a:cs typeface="Times New Roman" pitchFamily="18" charset="0"/>
              </a:rPr>
              <a:t> A, B, C </a:t>
            </a:r>
            <a:r>
              <a:rPr lang="en-US" sz="2800" dirty="0" err="1">
                <a:latin typeface="Times New Roman" pitchFamily="18" charset="0"/>
                <a:cs typeface="Times New Roman" pitchFamily="18" charset="0"/>
              </a:rPr>
              <a:t>đều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sai</a:t>
            </a:r>
            <a:endParaRPr lang="en-US" sz="2800" dirty="0">
              <a:latin typeface="Times New Roman" pitchFamily="18" charset="0"/>
              <a:cs typeface="Times New Roman" pitchFamily="18" charset="0"/>
            </a:endParaRPr>
          </a:p>
          <a:p>
            <a:pPr marL="0" indent="0">
              <a:buNone/>
            </a:pPr>
            <a:endParaRPr lang="en-US" dirty="0"/>
          </a:p>
        </p:txBody>
      </p:sp>
    </p:spTree>
    <p:extLst>
      <p:ext uri="{BB962C8B-B14F-4D97-AF65-F5344CB8AC3E}">
        <p14:creationId xmlns:p14="http://schemas.microsoft.com/office/powerpoint/2010/main" val="205647451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2" presetClass="emph" presetSubtype="0" fill="hold" nodeType="clickEffect">
                                  <p:stCondLst>
                                    <p:cond delay="0"/>
                                  </p:stCondLst>
                                  <p:childTnLst>
                                    <p:animRot by="120000">
                                      <p:cBhvr>
                                        <p:cTn id="6" dur="100" fill="hold">
                                          <p:stCondLst>
                                            <p:cond delay="0"/>
                                          </p:stCondLst>
                                        </p:cTn>
                                        <p:tgtEl>
                                          <p:spTgt spid="3">
                                            <p:txEl>
                                              <p:pRg st="2" end="2"/>
                                            </p:txEl>
                                          </p:spTgt>
                                        </p:tgtEl>
                                        <p:attrNameLst>
                                          <p:attrName>r</p:attrName>
                                        </p:attrNameLst>
                                      </p:cBhvr>
                                    </p:animRot>
                                    <p:animRot by="-240000">
                                      <p:cBhvr>
                                        <p:cTn id="7" dur="200" fill="hold">
                                          <p:stCondLst>
                                            <p:cond delay="200"/>
                                          </p:stCondLst>
                                        </p:cTn>
                                        <p:tgtEl>
                                          <p:spTgt spid="3">
                                            <p:txEl>
                                              <p:pRg st="2" end="2"/>
                                            </p:txEl>
                                          </p:spTgt>
                                        </p:tgtEl>
                                        <p:attrNameLst>
                                          <p:attrName>r</p:attrName>
                                        </p:attrNameLst>
                                      </p:cBhvr>
                                    </p:animRot>
                                    <p:animRot by="240000">
                                      <p:cBhvr>
                                        <p:cTn id="8" dur="200" fill="hold">
                                          <p:stCondLst>
                                            <p:cond delay="400"/>
                                          </p:stCondLst>
                                        </p:cTn>
                                        <p:tgtEl>
                                          <p:spTgt spid="3">
                                            <p:txEl>
                                              <p:pRg st="2" end="2"/>
                                            </p:txEl>
                                          </p:spTgt>
                                        </p:tgtEl>
                                        <p:attrNameLst>
                                          <p:attrName>r</p:attrName>
                                        </p:attrNameLst>
                                      </p:cBhvr>
                                    </p:animRot>
                                    <p:animRot by="-240000">
                                      <p:cBhvr>
                                        <p:cTn id="9" dur="200" fill="hold">
                                          <p:stCondLst>
                                            <p:cond delay="600"/>
                                          </p:stCondLst>
                                        </p:cTn>
                                        <p:tgtEl>
                                          <p:spTgt spid="3">
                                            <p:txEl>
                                              <p:pRg st="2" end="2"/>
                                            </p:txEl>
                                          </p:spTgt>
                                        </p:tgtEl>
                                        <p:attrNameLst>
                                          <p:attrName>r</p:attrName>
                                        </p:attrNameLst>
                                      </p:cBhvr>
                                    </p:animRot>
                                    <p:animRot by="120000">
                                      <p:cBhvr>
                                        <p:cTn id="10" dur="200" fill="hold">
                                          <p:stCondLst>
                                            <p:cond delay="800"/>
                                          </p:stCondLst>
                                        </p:cTn>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990600"/>
            <a:ext cx="6934200" cy="4732469"/>
          </a:xfrm>
        </p:spPr>
        <p:txBody>
          <a:bodyPr>
            <a:normAutofit/>
          </a:bodyPr>
          <a:lstStyle/>
          <a:p>
            <a:pPr marL="0" indent="0" algn="just">
              <a:buNone/>
            </a:pPr>
            <a:r>
              <a:rPr lang="en-US" sz="2800" dirty="0" smtClean="0">
                <a:latin typeface="Times New Roman" pitchFamily="18" charset="0"/>
                <a:cs typeface="Times New Roman" pitchFamily="18" charset="0"/>
              </a:rPr>
              <a:t>84. </a:t>
            </a:r>
            <a:r>
              <a:rPr lang="en-US" sz="2800" dirty="0" err="1" smtClean="0">
                <a:latin typeface="Times New Roman" pitchFamily="18" charset="0"/>
                <a:cs typeface="Times New Roman" pitchFamily="18" charset="0"/>
              </a:rPr>
              <a:t>Tổ</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chức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nào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sau</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đây</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không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phải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là</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pháp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nhân</a:t>
            </a:r>
            <a:r>
              <a:rPr lang="en-US" sz="2800" dirty="0" smtClean="0">
                <a:latin typeface="Times New Roman" pitchFamily="18" charset="0"/>
                <a:cs typeface="Times New Roman" pitchFamily="18" charset="0"/>
              </a:rPr>
              <a:t>:</a:t>
            </a:r>
          </a:p>
          <a:p>
            <a:pPr marL="0" indent="0" algn="just">
              <a:buNone/>
            </a:pPr>
            <a:r>
              <a:rPr lang="en-US" sz="2800" dirty="0" smtClean="0">
                <a:latin typeface="Times New Roman" pitchFamily="18" charset="0"/>
                <a:cs typeface="Times New Roman" pitchFamily="18" charset="0"/>
              </a:rPr>
              <a:t>    a. </a:t>
            </a:r>
            <a:r>
              <a:rPr lang="en-US" sz="2800" dirty="0" err="1" smtClean="0">
                <a:latin typeface="Times New Roman" pitchFamily="18" charset="0"/>
                <a:cs typeface="Times New Roman" pitchFamily="18" charset="0"/>
              </a:rPr>
              <a:t>Sở</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Tư</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pháp</a:t>
            </a:r>
            <a:r>
              <a:rPr lang="en-US" sz="2800" dirty="0" smtClean="0">
                <a:latin typeface="Times New Roman" pitchFamily="18" charset="0"/>
                <a:cs typeface="Times New Roman" pitchFamily="18" charset="0"/>
              </a:rPr>
              <a:t> Tp. HCM</a:t>
            </a:r>
          </a:p>
          <a:p>
            <a:pPr marL="0" indent="0" algn="just">
              <a:buNone/>
            </a:pPr>
            <a:r>
              <a:rPr lang="en-US" sz="2800" dirty="0" smtClean="0">
                <a:latin typeface="Times New Roman" pitchFamily="18" charset="0"/>
                <a:cs typeface="Times New Roman" pitchFamily="18" charset="0"/>
              </a:rPr>
              <a:t>    b. </a:t>
            </a:r>
            <a:r>
              <a:rPr lang="en-US" sz="2800" dirty="0" err="1" smtClean="0">
                <a:latin typeface="Times New Roman" pitchFamily="18" charset="0"/>
                <a:cs typeface="Times New Roman" pitchFamily="18" charset="0"/>
              </a:rPr>
              <a:t>Mặt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trận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tổ</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quốc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Việt</a:t>
            </a:r>
            <a:r>
              <a:rPr lang="en-US" sz="2800" dirty="0" smtClean="0">
                <a:latin typeface="Times New Roman" pitchFamily="18" charset="0"/>
                <a:cs typeface="Times New Roman" pitchFamily="18" charset="0"/>
              </a:rPr>
              <a:t> Nam</a:t>
            </a:r>
          </a:p>
          <a:p>
            <a:pPr marL="0" indent="0" algn="just">
              <a:buNone/>
            </a:pPr>
            <a:r>
              <a:rPr lang="en-US" sz="2800" dirty="0" smtClean="0">
                <a:latin typeface="Times New Roman" pitchFamily="18" charset="0"/>
                <a:cs typeface="Times New Roman" pitchFamily="18" charset="0"/>
              </a:rPr>
              <a:t>    c. </a:t>
            </a:r>
            <a:r>
              <a:rPr lang="en-US" sz="2800" dirty="0" err="1" smtClean="0">
                <a:latin typeface="Times New Roman" pitchFamily="18" charset="0"/>
                <a:cs typeface="Times New Roman" pitchFamily="18" charset="0"/>
              </a:rPr>
              <a:t>Doanh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nghiệp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tư</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nhân</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d. </a:t>
            </a:r>
            <a:r>
              <a:rPr lang="en-US" sz="2800" dirty="0" err="1" smtClean="0">
                <a:latin typeface="Times New Roman" pitchFamily="18" charset="0"/>
                <a:cs typeface="Times New Roman" pitchFamily="18" charset="0"/>
              </a:rPr>
              <a:t>Công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ty</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cổ</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phần</a:t>
            </a:r>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val="38810247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mph" presetSubtype="0" fill="hold" nodeType="clickEffect">
                                  <p:stCondLst>
                                    <p:cond delay="0"/>
                                  </p:stCondLst>
                                  <p:iterate type="lt">
                                    <p:tmPct val="10000"/>
                                  </p:iterate>
                                  <p:childTnLst>
                                    <p:animMotion origin="layout" path="M 0.0 0.0 L 0.0 -0.07213" pathEditMode="relative" ptsTypes="">
                                      <p:cBhvr>
                                        <p:cTn id="6" dur="250" accel="50000" decel="50000" autoRev="1" fill="hold">
                                          <p:stCondLst>
                                            <p:cond delay="0"/>
                                          </p:stCondLst>
                                        </p:cTn>
                                        <p:tgtEl>
                                          <p:spTgt spid="3">
                                            <p:txEl>
                                              <p:pRg st="3" end="3"/>
                                            </p:txEl>
                                          </p:spTgt>
                                        </p:tgtEl>
                                        <p:attrNameLst>
                                          <p:attrName>ppt_x</p:attrName>
                                          <p:attrName>ppt_y</p:attrName>
                                        </p:attrNameLst>
                                      </p:cBhvr>
                                    </p:animMotion>
                                    <p:animRot by="1500000">
                                      <p:cBhvr>
                                        <p:cTn id="7" dur="125" fill="hold">
                                          <p:stCondLst>
                                            <p:cond delay="0"/>
                                          </p:stCondLst>
                                        </p:cTn>
                                        <p:tgtEl>
                                          <p:spTgt spid="3">
                                            <p:txEl>
                                              <p:pRg st="3" end="3"/>
                                            </p:txEl>
                                          </p:spTgt>
                                        </p:tgtEl>
                                        <p:attrNameLst>
                                          <p:attrName>r</p:attrName>
                                        </p:attrNameLst>
                                      </p:cBhvr>
                                    </p:animRot>
                                    <p:animRot by="-1500000">
                                      <p:cBhvr>
                                        <p:cTn id="8" dur="125" fill="hold">
                                          <p:stCondLst>
                                            <p:cond delay="125"/>
                                          </p:stCondLst>
                                        </p:cTn>
                                        <p:tgtEl>
                                          <p:spTgt spid="3">
                                            <p:txEl>
                                              <p:pRg st="3" end="3"/>
                                            </p:txEl>
                                          </p:spTgt>
                                        </p:tgtEl>
                                        <p:attrNameLst>
                                          <p:attrName>r</p:attrName>
                                        </p:attrNameLst>
                                      </p:cBhvr>
                                    </p:animRot>
                                    <p:animRot by="-1500000">
                                      <p:cBhvr>
                                        <p:cTn id="9" dur="125" fill="hold">
                                          <p:stCondLst>
                                            <p:cond delay="250"/>
                                          </p:stCondLst>
                                        </p:cTn>
                                        <p:tgtEl>
                                          <p:spTgt spid="3">
                                            <p:txEl>
                                              <p:pRg st="3" end="3"/>
                                            </p:txEl>
                                          </p:spTgt>
                                        </p:tgtEl>
                                        <p:attrNameLst>
                                          <p:attrName>r</p:attrName>
                                        </p:attrNameLst>
                                      </p:cBhvr>
                                    </p:animRot>
                                    <p:animRot by="1500000">
                                      <p:cBhvr>
                                        <p:cTn id="10" dur="125" fill="hold">
                                          <p:stCondLst>
                                            <p:cond delay="375"/>
                                          </p:stCondLst>
                                        </p:cTn>
                                        <p:tgtEl>
                                          <p:spTgt spid="3">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990600"/>
            <a:ext cx="6934200" cy="4732469"/>
          </a:xfrm>
        </p:spPr>
        <p:txBody>
          <a:bodyPr>
            <a:normAutofit/>
          </a:bodyPr>
          <a:lstStyle/>
          <a:p>
            <a:pPr marL="0" indent="0" algn="just">
              <a:buNone/>
            </a:pPr>
            <a:r>
              <a:rPr lang="en-US" sz="2800" dirty="0" smtClean="0">
                <a:latin typeface="Times New Roman" pitchFamily="18" charset="0"/>
                <a:cs typeface="Times New Roman" pitchFamily="18" charset="0"/>
              </a:rPr>
              <a:t>85. </a:t>
            </a:r>
            <a:r>
              <a:rPr lang="en-US" sz="2800" dirty="0" err="1" smtClean="0">
                <a:latin typeface="Times New Roman" pitchFamily="18" charset="0"/>
                <a:cs typeface="Times New Roman" pitchFamily="18" charset="0"/>
              </a:rPr>
              <a:t>Nhận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định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nào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sau</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đây</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là</a:t>
            </a:r>
            <a:r>
              <a:rPr lang="en-US" sz="2800" dirty="0" smtClean="0">
                <a:latin typeface="Times New Roman" pitchFamily="18" charset="0"/>
                <a:cs typeface="Times New Roman" pitchFamily="18" charset="0"/>
              </a:rPr>
              <a:t> SAI </a:t>
            </a:r>
            <a:r>
              <a:rPr lang="en-US" sz="2800" dirty="0" err="1" smtClean="0">
                <a:latin typeface="Times New Roman" pitchFamily="18" charset="0"/>
                <a:cs typeface="Times New Roman" pitchFamily="18" charset="0"/>
              </a:rPr>
              <a:t>về</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năng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lực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trách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nhiệm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pháp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lý</a:t>
            </a:r>
            <a:r>
              <a:rPr lang="en-US" sz="2800" dirty="0" smtClean="0">
                <a:latin typeface="Times New Roman" pitchFamily="18" charset="0"/>
                <a:cs typeface="Times New Roman" pitchFamily="18" charset="0"/>
              </a:rPr>
              <a:t>:</a:t>
            </a:r>
          </a:p>
          <a:p>
            <a:pPr marL="0" indent="0" algn="just">
              <a:buNone/>
            </a:pPr>
            <a:r>
              <a:rPr lang="en-US" sz="2800" dirty="0" smtClean="0">
                <a:latin typeface="Times New Roman" pitchFamily="18" charset="0"/>
                <a:cs typeface="Times New Roman" pitchFamily="18" charset="0"/>
              </a:rPr>
              <a:t>    a. </a:t>
            </a:r>
            <a:r>
              <a:rPr lang="en-US" sz="2800" dirty="0" err="1" smtClean="0">
                <a:latin typeface="Times New Roman" pitchFamily="18" charset="0"/>
                <a:cs typeface="Times New Roman" pitchFamily="18" charset="0"/>
              </a:rPr>
              <a:t>được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xác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định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dựa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vào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hai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yếu</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tố</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độ</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tuổi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và</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khả</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năng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lý</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trí</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b. </a:t>
            </a:r>
            <a:r>
              <a:rPr lang="en-US" sz="2800" dirty="0" err="1" smtClean="0">
                <a:latin typeface="Times New Roman" pitchFamily="18" charset="0"/>
                <a:cs typeface="Times New Roman" pitchFamily="18" charset="0"/>
              </a:rPr>
              <a:t>người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mắc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bệnh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tâm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thần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không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có</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năng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lực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trách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nhiệm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pháp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lý</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c. </a:t>
            </a:r>
            <a:r>
              <a:rPr lang="en-US" sz="2800" dirty="0" err="1" smtClean="0">
                <a:latin typeface="Times New Roman" pitchFamily="18" charset="0"/>
                <a:cs typeface="Times New Roman" pitchFamily="18" charset="0"/>
              </a:rPr>
              <a:t>Độ</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tuổi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chịu</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trách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nhiệm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pháp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lý</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không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được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quy</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định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thống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nhất</a:t>
            </a:r>
            <a:r>
              <a:rPr lang="en-US" sz="2800" dirty="0" smtClean="0">
                <a:latin typeface="Times New Roman" pitchFamily="18" charset="0"/>
                <a:cs typeface="Times New Roman" pitchFamily="18" charset="0"/>
              </a:rPr>
              <a:t> ở </a:t>
            </a:r>
            <a:r>
              <a:rPr lang="en-US" sz="2800" dirty="0" err="1" smtClean="0">
                <a:latin typeface="Times New Roman" pitchFamily="18" charset="0"/>
                <a:cs typeface="Times New Roman" pitchFamily="18" charset="0"/>
              </a:rPr>
              <a:t>tất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cả</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các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loại</a:t>
            </a:r>
            <a:r>
              <a:rPr lang="en-US" sz="2800" dirty="0" smtClean="0">
                <a:latin typeface="Times New Roman" pitchFamily="18" charset="0"/>
                <a:cs typeface="Times New Roman" pitchFamily="18" charset="0"/>
              </a:rPr>
              <a:t> vi </a:t>
            </a:r>
            <a:r>
              <a:rPr lang="en-US" sz="2800" dirty="0" err="1" smtClean="0">
                <a:latin typeface="Times New Roman" pitchFamily="18" charset="0"/>
                <a:cs typeface="Times New Roman" pitchFamily="18" charset="0"/>
              </a:rPr>
              <a:t>phạm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pháp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luật</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d. </a:t>
            </a:r>
            <a:r>
              <a:rPr lang="en-US" sz="2800" dirty="0" err="1" smtClean="0">
                <a:latin typeface="Times New Roman" pitchFamily="18" charset="0"/>
                <a:cs typeface="Times New Roman" pitchFamily="18" charset="0"/>
              </a:rPr>
              <a:t>Cả</a:t>
            </a:r>
            <a:r>
              <a:rPr lang="en-US" sz="2800" dirty="0" smtClean="0">
                <a:latin typeface="Times New Roman" pitchFamily="18" charset="0"/>
                <a:cs typeface="Times New Roman" pitchFamily="18" charset="0"/>
              </a:rPr>
              <a:t> A, B, C </a:t>
            </a:r>
            <a:r>
              <a:rPr lang="en-US" sz="2800" dirty="0" err="1" smtClean="0">
                <a:latin typeface="Times New Roman" pitchFamily="18" charset="0"/>
                <a:cs typeface="Times New Roman" pitchFamily="18" charset="0"/>
              </a:rPr>
              <a:t>đều</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sai</a:t>
            </a:r>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val="180572041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mph" presetSubtype="0" fill="hold" nodeType="clickEffect">
                                  <p:stCondLst>
                                    <p:cond delay="0"/>
                                  </p:stCondLst>
                                  <p:iterate type="lt">
                                    <p:tmPct val="10000"/>
                                  </p:iterate>
                                  <p:childTnLst>
                                    <p:animMotion origin="layout" path="M 0.0 0.0 L 0.0 -0.07213" pathEditMode="relative" ptsTypes="">
                                      <p:cBhvr>
                                        <p:cTn id="6" dur="250" accel="50000" decel="50000" autoRev="1" fill="hold">
                                          <p:stCondLst>
                                            <p:cond delay="0"/>
                                          </p:stCondLst>
                                        </p:cTn>
                                        <p:tgtEl>
                                          <p:spTgt spid="3">
                                            <p:txEl>
                                              <p:pRg st="4" end="4"/>
                                            </p:txEl>
                                          </p:spTgt>
                                        </p:tgtEl>
                                        <p:attrNameLst>
                                          <p:attrName>ppt_x</p:attrName>
                                          <p:attrName>ppt_y</p:attrName>
                                        </p:attrNameLst>
                                      </p:cBhvr>
                                    </p:animMotion>
                                    <p:animRot by="1500000">
                                      <p:cBhvr>
                                        <p:cTn id="7" dur="125" fill="hold">
                                          <p:stCondLst>
                                            <p:cond delay="0"/>
                                          </p:stCondLst>
                                        </p:cTn>
                                        <p:tgtEl>
                                          <p:spTgt spid="3">
                                            <p:txEl>
                                              <p:pRg st="4" end="4"/>
                                            </p:txEl>
                                          </p:spTgt>
                                        </p:tgtEl>
                                        <p:attrNameLst>
                                          <p:attrName>r</p:attrName>
                                        </p:attrNameLst>
                                      </p:cBhvr>
                                    </p:animRot>
                                    <p:animRot by="-1500000">
                                      <p:cBhvr>
                                        <p:cTn id="8" dur="125" fill="hold">
                                          <p:stCondLst>
                                            <p:cond delay="125"/>
                                          </p:stCondLst>
                                        </p:cTn>
                                        <p:tgtEl>
                                          <p:spTgt spid="3">
                                            <p:txEl>
                                              <p:pRg st="4" end="4"/>
                                            </p:txEl>
                                          </p:spTgt>
                                        </p:tgtEl>
                                        <p:attrNameLst>
                                          <p:attrName>r</p:attrName>
                                        </p:attrNameLst>
                                      </p:cBhvr>
                                    </p:animRot>
                                    <p:animRot by="-1500000">
                                      <p:cBhvr>
                                        <p:cTn id="9" dur="125" fill="hold">
                                          <p:stCondLst>
                                            <p:cond delay="250"/>
                                          </p:stCondLst>
                                        </p:cTn>
                                        <p:tgtEl>
                                          <p:spTgt spid="3">
                                            <p:txEl>
                                              <p:pRg st="4" end="4"/>
                                            </p:txEl>
                                          </p:spTgt>
                                        </p:tgtEl>
                                        <p:attrNameLst>
                                          <p:attrName>r</p:attrName>
                                        </p:attrNameLst>
                                      </p:cBhvr>
                                    </p:animRot>
                                    <p:animRot by="1500000">
                                      <p:cBhvr>
                                        <p:cTn id="10" dur="125" fill="hold">
                                          <p:stCondLst>
                                            <p:cond delay="375"/>
                                          </p:stCondLst>
                                        </p:cTn>
                                        <p:tgtEl>
                                          <p:spTgt spid="3">
                                            <p:txEl>
                                              <p:pRg st="4" end="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90600" y="914400"/>
            <a:ext cx="7086600" cy="5105400"/>
          </a:xfrm>
        </p:spPr>
        <p:txBody>
          <a:bodyPr>
            <a:normAutofit lnSpcReduction="10000"/>
          </a:bodyPr>
          <a:lstStyle/>
          <a:p>
            <a:pPr marL="0" indent="0" algn="just">
              <a:buNone/>
            </a:pPr>
            <a:r>
              <a:rPr lang="en-US" sz="2800" dirty="0" smtClean="0">
                <a:latin typeface="Times New Roman" pitchFamily="18" charset="0"/>
                <a:cs typeface="Times New Roman" pitchFamily="18" charset="0"/>
              </a:rPr>
              <a:t>86. </a:t>
            </a:r>
            <a:r>
              <a:rPr lang="en-US" sz="2800" dirty="0" err="1" smtClean="0">
                <a:latin typeface="Times New Roman" pitchFamily="18" charset="0"/>
                <a:cs typeface="Times New Roman" pitchFamily="18" charset="0"/>
              </a:rPr>
              <a:t>Quy</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phạm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pháp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luật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là</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các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quy</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tắc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xử</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sự</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mang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tính</a:t>
            </a:r>
            <a:r>
              <a:rPr lang="en-US" sz="2800" dirty="0" smtClean="0">
                <a:latin typeface="Times New Roman" pitchFamily="18" charset="0"/>
                <a:cs typeface="Times New Roman" pitchFamily="18" charset="0"/>
              </a:rPr>
              <a:t> ….(1)…… do ………(2)……..ban </a:t>
            </a:r>
            <a:r>
              <a:rPr lang="en-US" sz="2800" dirty="0" err="1" smtClean="0">
                <a:latin typeface="Times New Roman" pitchFamily="18" charset="0"/>
                <a:cs typeface="Times New Roman" pitchFamily="18" charset="0"/>
              </a:rPr>
              <a:t>hành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và</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đảm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bảo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thực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hiện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thể</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hiện</a:t>
            </a:r>
            <a:r>
              <a:rPr lang="en-US" sz="2800" dirty="0" smtClean="0">
                <a:latin typeface="Times New Roman" pitchFamily="18" charset="0"/>
                <a:cs typeface="Times New Roman" pitchFamily="18" charset="0"/>
              </a:rPr>
              <a:t> ý </a:t>
            </a:r>
            <a:r>
              <a:rPr lang="en-US" sz="2800" dirty="0" err="1" smtClean="0">
                <a:latin typeface="Times New Roman" pitchFamily="18" charset="0"/>
                <a:cs typeface="Times New Roman" pitchFamily="18" charset="0"/>
              </a:rPr>
              <a:t>chí</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và</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bảo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vệ</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lợi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ích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của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giai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cấp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thống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trị</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để</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điều</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chỉnh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các</a:t>
            </a:r>
            <a:r>
              <a:rPr lang="en-US" sz="2800" dirty="0" smtClean="0">
                <a:latin typeface="Times New Roman" pitchFamily="18" charset="0"/>
                <a:cs typeface="Times New Roman" pitchFamily="18" charset="0"/>
              </a:rPr>
              <a:t> …….(3)………</a:t>
            </a:r>
          </a:p>
          <a:p>
            <a:pPr marL="0" indent="0" algn="just">
              <a:buNone/>
            </a:pPr>
            <a:r>
              <a:rPr lang="en-US" sz="2800" dirty="0" smtClean="0">
                <a:latin typeface="Times New Roman" pitchFamily="18" charset="0"/>
                <a:cs typeface="Times New Roman" pitchFamily="18" charset="0"/>
              </a:rPr>
              <a:t>    a. </a:t>
            </a:r>
            <a:r>
              <a:rPr lang="en-US" sz="2800" dirty="0" err="1" smtClean="0">
                <a:latin typeface="Times New Roman" pitchFamily="18" charset="0"/>
                <a:cs typeface="Times New Roman" pitchFamily="18" charset="0"/>
              </a:rPr>
              <a:t>bắt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buộc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chung</a:t>
            </a:r>
            <a:r>
              <a:rPr lang="en-US" sz="2800" dirty="0" smtClean="0">
                <a:latin typeface="Times New Roman" pitchFamily="18" charset="0"/>
                <a:cs typeface="Times New Roman" pitchFamily="18" charset="0"/>
              </a:rPr>
              <a:t> – </a:t>
            </a:r>
            <a:r>
              <a:rPr lang="en-US" sz="2800" dirty="0" err="1" smtClean="0">
                <a:latin typeface="Times New Roman" pitchFamily="18" charset="0"/>
                <a:cs typeface="Times New Roman" pitchFamily="18" charset="0"/>
              </a:rPr>
              <a:t>nhà</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nước</a:t>
            </a:r>
            <a:r>
              <a:rPr lang="en-US" sz="2800" dirty="0" smtClean="0">
                <a:latin typeface="Times New Roman" pitchFamily="18" charset="0"/>
                <a:cs typeface="Times New Roman" pitchFamily="18" charset="0"/>
              </a:rPr>
              <a:t> – </a:t>
            </a:r>
            <a:r>
              <a:rPr lang="en-US" sz="2800" dirty="0" err="1" smtClean="0">
                <a:latin typeface="Times New Roman" pitchFamily="18" charset="0"/>
                <a:cs typeface="Times New Roman" pitchFamily="18" charset="0"/>
              </a:rPr>
              <a:t>quan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hệ</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pháp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luật</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b. </a:t>
            </a:r>
            <a:r>
              <a:rPr lang="en-US" sz="2800" dirty="0" err="1" smtClean="0">
                <a:latin typeface="Times New Roman" pitchFamily="18" charset="0"/>
                <a:cs typeface="Times New Roman" pitchFamily="18" charset="0"/>
              </a:rPr>
              <a:t>bắt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buộc</a:t>
            </a:r>
            <a:r>
              <a:rPr lang="en-US" sz="2800" dirty="0" smtClean="0">
                <a:latin typeface="Times New Roman" pitchFamily="18" charset="0"/>
                <a:cs typeface="Times New Roman" pitchFamily="18" charset="0"/>
              </a:rPr>
              <a:t> – </a:t>
            </a:r>
            <a:r>
              <a:rPr lang="en-US" sz="2800" dirty="0" err="1" smtClean="0">
                <a:latin typeface="Times New Roman" pitchFamily="18" charset="0"/>
                <a:cs typeface="Times New Roman" pitchFamily="18" charset="0"/>
              </a:rPr>
              <a:t>nhà</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nước</a:t>
            </a:r>
            <a:r>
              <a:rPr lang="en-US" sz="2800" dirty="0" smtClean="0">
                <a:latin typeface="Times New Roman" pitchFamily="18" charset="0"/>
                <a:cs typeface="Times New Roman" pitchFamily="18" charset="0"/>
              </a:rPr>
              <a:t> – </a:t>
            </a:r>
            <a:r>
              <a:rPr lang="en-US" sz="2800" dirty="0" err="1" smtClean="0">
                <a:latin typeface="Times New Roman" pitchFamily="18" charset="0"/>
                <a:cs typeface="Times New Roman" pitchFamily="18" charset="0"/>
              </a:rPr>
              <a:t>quan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hệ</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xã</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hội</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c. </a:t>
            </a:r>
            <a:r>
              <a:rPr lang="en-US" sz="2800" dirty="0" err="1" smtClean="0">
                <a:latin typeface="Times New Roman" pitchFamily="18" charset="0"/>
                <a:cs typeface="Times New Roman" pitchFamily="18" charset="0"/>
              </a:rPr>
              <a:t>bắt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buộc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chung</a:t>
            </a:r>
            <a:r>
              <a:rPr lang="en-US" sz="2800" dirty="0" smtClean="0">
                <a:latin typeface="Times New Roman" pitchFamily="18" charset="0"/>
                <a:cs typeface="Times New Roman" pitchFamily="18" charset="0"/>
              </a:rPr>
              <a:t> – </a:t>
            </a:r>
            <a:r>
              <a:rPr lang="en-US" sz="2800" dirty="0" err="1" smtClean="0">
                <a:latin typeface="Times New Roman" pitchFamily="18" charset="0"/>
                <a:cs typeface="Times New Roman" pitchFamily="18" charset="0"/>
              </a:rPr>
              <a:t>quốc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hội</a:t>
            </a:r>
            <a:r>
              <a:rPr lang="en-US" sz="2800" dirty="0" smtClean="0">
                <a:latin typeface="Times New Roman" pitchFamily="18" charset="0"/>
                <a:cs typeface="Times New Roman" pitchFamily="18" charset="0"/>
              </a:rPr>
              <a:t> – </a:t>
            </a:r>
            <a:r>
              <a:rPr lang="en-US" sz="2800" dirty="0" err="1" smtClean="0">
                <a:latin typeface="Times New Roman" pitchFamily="18" charset="0"/>
                <a:cs typeface="Times New Roman" pitchFamily="18" charset="0"/>
              </a:rPr>
              <a:t>quan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hệ</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xã</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hội</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d. </a:t>
            </a:r>
            <a:r>
              <a:rPr lang="en-US" sz="2800" dirty="0" err="1" smtClean="0">
                <a:latin typeface="Times New Roman" pitchFamily="18" charset="0"/>
                <a:cs typeface="Times New Roman" pitchFamily="18" charset="0"/>
              </a:rPr>
              <a:t>bắt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buộc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chung</a:t>
            </a:r>
            <a:r>
              <a:rPr lang="en-US" sz="2800" dirty="0" smtClean="0">
                <a:latin typeface="Times New Roman" pitchFamily="18" charset="0"/>
                <a:cs typeface="Times New Roman" pitchFamily="18" charset="0"/>
              </a:rPr>
              <a:t> – </a:t>
            </a:r>
            <a:r>
              <a:rPr lang="en-US" sz="2800" dirty="0" err="1" smtClean="0">
                <a:latin typeface="Times New Roman" pitchFamily="18" charset="0"/>
                <a:cs typeface="Times New Roman" pitchFamily="18" charset="0"/>
              </a:rPr>
              <a:t>nhà</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nước</a:t>
            </a:r>
            <a:r>
              <a:rPr lang="en-US" sz="2800" dirty="0" smtClean="0">
                <a:latin typeface="Times New Roman" pitchFamily="18" charset="0"/>
                <a:cs typeface="Times New Roman" pitchFamily="18" charset="0"/>
              </a:rPr>
              <a:t> – </a:t>
            </a:r>
            <a:r>
              <a:rPr lang="en-US" sz="2800" dirty="0" err="1" smtClean="0">
                <a:latin typeface="Times New Roman" pitchFamily="18" charset="0"/>
                <a:cs typeface="Times New Roman" pitchFamily="18" charset="0"/>
              </a:rPr>
              <a:t>quan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hệ</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xã</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hội</a:t>
            </a:r>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val="102470850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2" presetClass="emph" presetSubtype="0" fill="hold" nodeType="clickEffect">
                                  <p:stCondLst>
                                    <p:cond delay="0"/>
                                  </p:stCondLst>
                                  <p:childTnLst>
                                    <p:animRot by="120000">
                                      <p:cBhvr>
                                        <p:cTn id="6" dur="100" fill="hold">
                                          <p:stCondLst>
                                            <p:cond delay="0"/>
                                          </p:stCondLst>
                                        </p:cTn>
                                        <p:tgtEl>
                                          <p:spTgt spid="3">
                                            <p:txEl>
                                              <p:pRg st="4" end="4"/>
                                            </p:txEl>
                                          </p:spTgt>
                                        </p:tgtEl>
                                        <p:attrNameLst>
                                          <p:attrName>r</p:attrName>
                                        </p:attrNameLst>
                                      </p:cBhvr>
                                    </p:animRot>
                                    <p:animRot by="-240000">
                                      <p:cBhvr>
                                        <p:cTn id="7" dur="200" fill="hold">
                                          <p:stCondLst>
                                            <p:cond delay="200"/>
                                          </p:stCondLst>
                                        </p:cTn>
                                        <p:tgtEl>
                                          <p:spTgt spid="3">
                                            <p:txEl>
                                              <p:pRg st="4" end="4"/>
                                            </p:txEl>
                                          </p:spTgt>
                                        </p:tgtEl>
                                        <p:attrNameLst>
                                          <p:attrName>r</p:attrName>
                                        </p:attrNameLst>
                                      </p:cBhvr>
                                    </p:animRot>
                                    <p:animRot by="240000">
                                      <p:cBhvr>
                                        <p:cTn id="8" dur="200" fill="hold">
                                          <p:stCondLst>
                                            <p:cond delay="400"/>
                                          </p:stCondLst>
                                        </p:cTn>
                                        <p:tgtEl>
                                          <p:spTgt spid="3">
                                            <p:txEl>
                                              <p:pRg st="4" end="4"/>
                                            </p:txEl>
                                          </p:spTgt>
                                        </p:tgtEl>
                                        <p:attrNameLst>
                                          <p:attrName>r</p:attrName>
                                        </p:attrNameLst>
                                      </p:cBhvr>
                                    </p:animRot>
                                    <p:animRot by="-240000">
                                      <p:cBhvr>
                                        <p:cTn id="9" dur="200" fill="hold">
                                          <p:stCondLst>
                                            <p:cond delay="600"/>
                                          </p:stCondLst>
                                        </p:cTn>
                                        <p:tgtEl>
                                          <p:spTgt spid="3">
                                            <p:txEl>
                                              <p:pRg st="4" end="4"/>
                                            </p:txEl>
                                          </p:spTgt>
                                        </p:tgtEl>
                                        <p:attrNameLst>
                                          <p:attrName>r</p:attrName>
                                        </p:attrNameLst>
                                      </p:cBhvr>
                                    </p:animRot>
                                    <p:animRot by="120000">
                                      <p:cBhvr>
                                        <p:cTn id="10" dur="200" fill="hold">
                                          <p:stCondLst>
                                            <p:cond delay="800"/>
                                          </p:stCondLst>
                                        </p:cTn>
                                        <p:tgtEl>
                                          <p:spTgt spid="3">
                                            <p:txEl>
                                              <p:pRg st="4" end="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1066800"/>
            <a:ext cx="6858000" cy="4656269"/>
          </a:xfrm>
        </p:spPr>
        <p:txBody>
          <a:bodyPr>
            <a:normAutofit/>
          </a:bodyPr>
          <a:lstStyle/>
          <a:p>
            <a:pPr marL="0" indent="0" algn="just">
              <a:buNone/>
            </a:pPr>
            <a:r>
              <a:rPr lang="en-US" sz="2800" dirty="0" smtClean="0">
                <a:latin typeface="Times New Roman" pitchFamily="18" charset="0"/>
                <a:cs typeface="Times New Roman" pitchFamily="18" charset="0"/>
              </a:rPr>
              <a:t>87. </a:t>
            </a:r>
            <a:r>
              <a:rPr lang="en-US" sz="2800" dirty="0" err="1" smtClean="0">
                <a:latin typeface="Times New Roman" pitchFamily="18" charset="0"/>
                <a:cs typeface="Times New Roman" pitchFamily="18" charset="0"/>
              </a:rPr>
              <a:t>Chủ</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thể</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của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ngành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luật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tư</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pháp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quốc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tế</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là</a:t>
            </a:r>
            <a:r>
              <a:rPr lang="en-US" sz="2800" dirty="0" smtClean="0">
                <a:latin typeface="Times New Roman" pitchFamily="18" charset="0"/>
                <a:cs typeface="Times New Roman" pitchFamily="18" charset="0"/>
              </a:rPr>
              <a:t>:</a:t>
            </a:r>
          </a:p>
          <a:p>
            <a:pPr marL="0" indent="0" algn="just">
              <a:buNone/>
            </a:pPr>
            <a:r>
              <a:rPr lang="en-US" sz="2800" dirty="0" smtClean="0">
                <a:latin typeface="Times New Roman" pitchFamily="18" charset="0"/>
                <a:cs typeface="Times New Roman" pitchFamily="18" charset="0"/>
              </a:rPr>
              <a:t>    a. </a:t>
            </a:r>
            <a:r>
              <a:rPr lang="en-US" sz="2800" dirty="0" err="1" smtClean="0">
                <a:latin typeface="Times New Roman" pitchFamily="18" charset="0"/>
                <a:cs typeface="Times New Roman" pitchFamily="18" charset="0"/>
              </a:rPr>
              <a:t>Nhà</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nước</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b. </a:t>
            </a:r>
            <a:r>
              <a:rPr lang="en-US" sz="2800" dirty="0" err="1" smtClean="0">
                <a:latin typeface="Times New Roman" pitchFamily="18" charset="0"/>
                <a:cs typeface="Times New Roman" pitchFamily="18" charset="0"/>
              </a:rPr>
              <a:t>Công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dân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tổ</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chức</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c. A </a:t>
            </a:r>
            <a:r>
              <a:rPr lang="en-US" sz="2800" dirty="0" err="1" smtClean="0">
                <a:latin typeface="Times New Roman" pitchFamily="18" charset="0"/>
                <a:cs typeface="Times New Roman" pitchFamily="18" charset="0"/>
              </a:rPr>
              <a:t>và</a:t>
            </a:r>
            <a:r>
              <a:rPr lang="en-US" sz="2800" dirty="0" smtClean="0">
                <a:latin typeface="Times New Roman" pitchFamily="18" charset="0"/>
                <a:cs typeface="Times New Roman" pitchFamily="18" charset="0"/>
              </a:rPr>
              <a:t> B </a:t>
            </a:r>
            <a:r>
              <a:rPr lang="en-US" sz="2800" dirty="0" err="1" smtClean="0">
                <a:latin typeface="Times New Roman" pitchFamily="18" charset="0"/>
                <a:cs typeface="Times New Roman" pitchFamily="18" charset="0"/>
              </a:rPr>
              <a:t>đúng</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d. </a:t>
            </a:r>
            <a:r>
              <a:rPr lang="en-US" sz="2800" dirty="0" err="1" smtClean="0">
                <a:latin typeface="Times New Roman" pitchFamily="18" charset="0"/>
                <a:cs typeface="Times New Roman" pitchFamily="18" charset="0"/>
              </a:rPr>
              <a:t>chỉ</a:t>
            </a:r>
            <a:r>
              <a:rPr lang="en-US" sz="2800" dirty="0" smtClean="0">
                <a:latin typeface="Times New Roman" pitchFamily="18" charset="0"/>
                <a:cs typeface="Times New Roman" pitchFamily="18" charset="0"/>
              </a:rPr>
              <a:t> A </a:t>
            </a:r>
            <a:r>
              <a:rPr lang="en-US" sz="2800" dirty="0" err="1" smtClean="0">
                <a:latin typeface="Times New Roman" pitchFamily="18" charset="0"/>
                <a:cs typeface="Times New Roman" pitchFamily="18" charset="0"/>
              </a:rPr>
              <a:t>đúng</a:t>
            </a:r>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val="270644800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mph" presetSubtype="0" fill="hold" nodeType="clickEffect">
                                  <p:stCondLst>
                                    <p:cond delay="0"/>
                                  </p:stCondLst>
                                  <p:iterate type="lt">
                                    <p:tmPct val="10000"/>
                                  </p:iterate>
                                  <p:childTnLst>
                                    <p:animMotion origin="layout" path="M 0.0 0.0 L 0.0 -0.07213" pathEditMode="relative" ptsTypes="">
                                      <p:cBhvr>
                                        <p:cTn id="6" dur="250" accel="50000" decel="50000" autoRev="1" fill="hold">
                                          <p:stCondLst>
                                            <p:cond delay="0"/>
                                          </p:stCondLst>
                                        </p:cTn>
                                        <p:tgtEl>
                                          <p:spTgt spid="3">
                                            <p:txEl>
                                              <p:pRg st="3" end="3"/>
                                            </p:txEl>
                                          </p:spTgt>
                                        </p:tgtEl>
                                        <p:attrNameLst>
                                          <p:attrName>ppt_x</p:attrName>
                                          <p:attrName>ppt_y</p:attrName>
                                        </p:attrNameLst>
                                      </p:cBhvr>
                                    </p:animMotion>
                                    <p:animRot by="1500000">
                                      <p:cBhvr>
                                        <p:cTn id="7" dur="125" fill="hold">
                                          <p:stCondLst>
                                            <p:cond delay="0"/>
                                          </p:stCondLst>
                                        </p:cTn>
                                        <p:tgtEl>
                                          <p:spTgt spid="3">
                                            <p:txEl>
                                              <p:pRg st="3" end="3"/>
                                            </p:txEl>
                                          </p:spTgt>
                                        </p:tgtEl>
                                        <p:attrNameLst>
                                          <p:attrName>r</p:attrName>
                                        </p:attrNameLst>
                                      </p:cBhvr>
                                    </p:animRot>
                                    <p:animRot by="-1500000">
                                      <p:cBhvr>
                                        <p:cTn id="8" dur="125" fill="hold">
                                          <p:stCondLst>
                                            <p:cond delay="125"/>
                                          </p:stCondLst>
                                        </p:cTn>
                                        <p:tgtEl>
                                          <p:spTgt spid="3">
                                            <p:txEl>
                                              <p:pRg st="3" end="3"/>
                                            </p:txEl>
                                          </p:spTgt>
                                        </p:tgtEl>
                                        <p:attrNameLst>
                                          <p:attrName>r</p:attrName>
                                        </p:attrNameLst>
                                      </p:cBhvr>
                                    </p:animRot>
                                    <p:animRot by="-1500000">
                                      <p:cBhvr>
                                        <p:cTn id="9" dur="125" fill="hold">
                                          <p:stCondLst>
                                            <p:cond delay="250"/>
                                          </p:stCondLst>
                                        </p:cTn>
                                        <p:tgtEl>
                                          <p:spTgt spid="3">
                                            <p:txEl>
                                              <p:pRg st="3" end="3"/>
                                            </p:txEl>
                                          </p:spTgt>
                                        </p:tgtEl>
                                        <p:attrNameLst>
                                          <p:attrName>r</p:attrName>
                                        </p:attrNameLst>
                                      </p:cBhvr>
                                    </p:animRot>
                                    <p:animRot by="1500000">
                                      <p:cBhvr>
                                        <p:cTn id="10" dur="125" fill="hold">
                                          <p:stCondLst>
                                            <p:cond delay="375"/>
                                          </p:stCondLst>
                                        </p:cTn>
                                        <p:tgtEl>
                                          <p:spTgt spid="3">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90600" y="914400"/>
            <a:ext cx="7010400" cy="4808669"/>
          </a:xfrm>
        </p:spPr>
        <p:txBody>
          <a:bodyPr/>
          <a:lstStyle/>
          <a:p>
            <a:pPr marL="0" indent="0" algn="just">
              <a:buNone/>
            </a:pPr>
            <a:r>
              <a:rPr lang="en-US" sz="2800" dirty="0" smtClean="0">
                <a:latin typeface="Times New Roman" pitchFamily="18" charset="0"/>
                <a:cs typeface="Times New Roman" pitchFamily="18" charset="0"/>
              </a:rPr>
              <a:t>88. </a:t>
            </a:r>
            <a:r>
              <a:rPr lang="en-US" sz="2800" dirty="0" err="1" smtClean="0">
                <a:latin typeface="Times New Roman" pitchFamily="18" charset="0"/>
                <a:cs typeface="Times New Roman" pitchFamily="18" charset="0"/>
              </a:rPr>
              <a:t>Chế</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tài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có</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các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loại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sau</a:t>
            </a:r>
            <a:r>
              <a:rPr lang="en-US" sz="2800" dirty="0" smtClean="0">
                <a:latin typeface="Times New Roman" pitchFamily="18" charset="0"/>
                <a:cs typeface="Times New Roman" pitchFamily="18" charset="0"/>
              </a:rPr>
              <a:t>:</a:t>
            </a:r>
          </a:p>
          <a:p>
            <a:pPr marL="0" indent="0" algn="just">
              <a:buNone/>
            </a:pPr>
            <a:r>
              <a:rPr lang="en-US" sz="2800" dirty="0" smtClean="0">
                <a:latin typeface="Times New Roman" pitchFamily="18" charset="0"/>
                <a:cs typeface="Times New Roman" pitchFamily="18" charset="0"/>
              </a:rPr>
              <a:t>    a. </a:t>
            </a:r>
            <a:r>
              <a:rPr lang="en-US" sz="2800" dirty="0" err="1" smtClean="0">
                <a:latin typeface="Times New Roman" pitchFamily="18" charset="0"/>
                <a:cs typeface="Times New Roman" pitchFamily="18" charset="0"/>
              </a:rPr>
              <a:t>chế</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tài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hình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sự</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và</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chế</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tài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hành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chính</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b. </a:t>
            </a:r>
            <a:r>
              <a:rPr lang="en-US" sz="2800" dirty="0" err="1" smtClean="0">
                <a:latin typeface="Times New Roman" pitchFamily="18" charset="0"/>
                <a:cs typeface="Times New Roman" pitchFamily="18" charset="0"/>
              </a:rPr>
              <a:t>chế</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tài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hình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sự</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chế</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tài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hành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chính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và</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chế</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tài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dân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sự</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c. </a:t>
            </a:r>
            <a:r>
              <a:rPr lang="en-US" sz="2800" dirty="0" err="1" smtClean="0">
                <a:latin typeface="Times New Roman" pitchFamily="18" charset="0"/>
                <a:cs typeface="Times New Roman" pitchFamily="18" charset="0"/>
              </a:rPr>
              <a:t>chế</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tài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hình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sự</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chế</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tài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hành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chính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chế</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tài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dân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sự</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chế</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tài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kỷ</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luật</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d. </a:t>
            </a:r>
            <a:r>
              <a:rPr lang="en-US" sz="2800" dirty="0" err="1" smtClean="0">
                <a:latin typeface="Times New Roman" pitchFamily="18" charset="0"/>
                <a:cs typeface="Times New Roman" pitchFamily="18" charset="0"/>
              </a:rPr>
              <a:t>chế</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tài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hình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sự</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chế</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tài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dân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sự</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chế</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tài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hành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chính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chế</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tài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bắt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buộc</a:t>
            </a:r>
            <a:endParaRPr lang="en-US" sz="2800" dirty="0" smtClean="0">
              <a:latin typeface="Times New Roman" pitchFamily="18" charset="0"/>
              <a:cs typeface="Times New Roman" pitchFamily="18" charset="0"/>
            </a:endParaRPr>
          </a:p>
          <a:p>
            <a:pPr marL="0" indent="0">
              <a:buNone/>
            </a:pPr>
            <a:endParaRPr lang="en-US" dirty="0"/>
          </a:p>
        </p:txBody>
      </p:sp>
    </p:spTree>
    <p:extLst>
      <p:ext uri="{BB962C8B-B14F-4D97-AF65-F5344CB8AC3E}">
        <p14:creationId xmlns:p14="http://schemas.microsoft.com/office/powerpoint/2010/main" val="116221408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2" presetClass="emph" presetSubtype="0" fill="hold" nodeType="clickEffect">
                                  <p:stCondLst>
                                    <p:cond delay="0"/>
                                  </p:stCondLst>
                                  <p:childTnLst>
                                    <p:animRot by="120000">
                                      <p:cBhvr>
                                        <p:cTn id="6" dur="100" fill="hold">
                                          <p:stCondLst>
                                            <p:cond delay="0"/>
                                          </p:stCondLst>
                                        </p:cTn>
                                        <p:tgtEl>
                                          <p:spTgt spid="3">
                                            <p:txEl>
                                              <p:pRg st="3" end="3"/>
                                            </p:txEl>
                                          </p:spTgt>
                                        </p:tgtEl>
                                        <p:attrNameLst>
                                          <p:attrName>r</p:attrName>
                                        </p:attrNameLst>
                                      </p:cBhvr>
                                    </p:animRot>
                                    <p:animRot by="-240000">
                                      <p:cBhvr>
                                        <p:cTn id="7" dur="200" fill="hold">
                                          <p:stCondLst>
                                            <p:cond delay="200"/>
                                          </p:stCondLst>
                                        </p:cTn>
                                        <p:tgtEl>
                                          <p:spTgt spid="3">
                                            <p:txEl>
                                              <p:pRg st="3" end="3"/>
                                            </p:txEl>
                                          </p:spTgt>
                                        </p:tgtEl>
                                        <p:attrNameLst>
                                          <p:attrName>r</p:attrName>
                                        </p:attrNameLst>
                                      </p:cBhvr>
                                    </p:animRot>
                                    <p:animRot by="240000">
                                      <p:cBhvr>
                                        <p:cTn id="8" dur="200" fill="hold">
                                          <p:stCondLst>
                                            <p:cond delay="400"/>
                                          </p:stCondLst>
                                        </p:cTn>
                                        <p:tgtEl>
                                          <p:spTgt spid="3">
                                            <p:txEl>
                                              <p:pRg st="3" end="3"/>
                                            </p:txEl>
                                          </p:spTgt>
                                        </p:tgtEl>
                                        <p:attrNameLst>
                                          <p:attrName>r</p:attrName>
                                        </p:attrNameLst>
                                      </p:cBhvr>
                                    </p:animRot>
                                    <p:animRot by="-240000">
                                      <p:cBhvr>
                                        <p:cTn id="9" dur="200" fill="hold">
                                          <p:stCondLst>
                                            <p:cond delay="600"/>
                                          </p:stCondLst>
                                        </p:cTn>
                                        <p:tgtEl>
                                          <p:spTgt spid="3">
                                            <p:txEl>
                                              <p:pRg st="3" end="3"/>
                                            </p:txEl>
                                          </p:spTgt>
                                        </p:tgtEl>
                                        <p:attrNameLst>
                                          <p:attrName>r</p:attrName>
                                        </p:attrNameLst>
                                      </p:cBhvr>
                                    </p:animRot>
                                    <p:animRot by="120000">
                                      <p:cBhvr>
                                        <p:cTn id="10" dur="200" fill="hold">
                                          <p:stCondLst>
                                            <p:cond delay="800"/>
                                          </p:stCondLst>
                                        </p:cTn>
                                        <p:tgtEl>
                                          <p:spTgt spid="3">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90600" y="990600"/>
            <a:ext cx="7010400" cy="4732469"/>
          </a:xfrm>
        </p:spPr>
        <p:txBody>
          <a:bodyPr>
            <a:normAutofit/>
          </a:bodyPr>
          <a:lstStyle/>
          <a:p>
            <a:pPr marL="0" indent="0" algn="just">
              <a:buNone/>
            </a:pPr>
            <a:r>
              <a:rPr lang="en-US" sz="2800" dirty="0" smtClean="0">
                <a:latin typeface="Times New Roman" pitchFamily="18" charset="0"/>
                <a:cs typeface="Times New Roman" pitchFamily="18" charset="0"/>
              </a:rPr>
              <a:t>89. </a:t>
            </a:r>
            <a:r>
              <a:rPr lang="en-US" sz="2800" dirty="0" err="1" smtClean="0">
                <a:latin typeface="Times New Roman" pitchFamily="18" charset="0"/>
                <a:cs typeface="Times New Roman" pitchFamily="18" charset="0"/>
              </a:rPr>
              <a:t>Ông</a:t>
            </a:r>
            <a:r>
              <a:rPr lang="en-US" sz="2800" dirty="0" smtClean="0">
                <a:latin typeface="Times New Roman" pitchFamily="18" charset="0"/>
                <a:cs typeface="Times New Roman" pitchFamily="18" charset="0"/>
              </a:rPr>
              <a:t> Nam </a:t>
            </a:r>
            <a:r>
              <a:rPr lang="en-US" sz="2800" dirty="0" err="1" smtClean="0">
                <a:latin typeface="Times New Roman" pitchFamily="18" charset="0"/>
                <a:cs typeface="Times New Roman" pitchFamily="18" charset="0"/>
              </a:rPr>
              <a:t>vận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chuyển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gia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cầm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bị</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bệnh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cơ</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quan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có</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thẩm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quyền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buộc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ông</a:t>
            </a:r>
            <a:r>
              <a:rPr lang="en-US" sz="2800" dirty="0" smtClean="0">
                <a:latin typeface="Times New Roman" pitchFamily="18" charset="0"/>
                <a:cs typeface="Times New Roman" pitchFamily="18" charset="0"/>
              </a:rPr>
              <a:t> Nam </a:t>
            </a:r>
            <a:r>
              <a:rPr lang="en-US" sz="2800" dirty="0" err="1" smtClean="0">
                <a:latin typeface="Times New Roman" pitchFamily="18" charset="0"/>
                <a:cs typeface="Times New Roman" pitchFamily="18" charset="0"/>
              </a:rPr>
              <a:t>phải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tiêu</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hủy</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hết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số</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gia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cầm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này</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Đây</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là</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biện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pháp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chế</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tài</a:t>
            </a:r>
            <a:r>
              <a:rPr lang="en-US" sz="2800" dirty="0" smtClean="0">
                <a:latin typeface="Times New Roman" pitchFamily="18" charset="0"/>
                <a:cs typeface="Times New Roman" pitchFamily="18" charset="0"/>
              </a:rPr>
              <a:t>:</a:t>
            </a:r>
          </a:p>
          <a:p>
            <a:pPr marL="0" indent="0" algn="just">
              <a:buNone/>
            </a:pPr>
            <a:r>
              <a:rPr lang="en-US" sz="2800" dirty="0" smtClean="0">
                <a:latin typeface="Times New Roman" pitchFamily="18" charset="0"/>
                <a:cs typeface="Times New Roman" pitchFamily="18" charset="0"/>
              </a:rPr>
              <a:t>    a. </a:t>
            </a:r>
            <a:r>
              <a:rPr lang="en-US" sz="2800" dirty="0" err="1" smtClean="0">
                <a:latin typeface="Times New Roman" pitchFamily="18" charset="0"/>
                <a:cs typeface="Times New Roman" pitchFamily="18" charset="0"/>
              </a:rPr>
              <a:t>Hình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sự</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b. </a:t>
            </a:r>
            <a:r>
              <a:rPr lang="en-US" sz="2800" dirty="0" err="1" smtClean="0">
                <a:latin typeface="Times New Roman" pitchFamily="18" charset="0"/>
                <a:cs typeface="Times New Roman" pitchFamily="18" charset="0"/>
              </a:rPr>
              <a:t>Dân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sự</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c. </a:t>
            </a:r>
            <a:r>
              <a:rPr lang="en-US" sz="2800" dirty="0" err="1" smtClean="0">
                <a:latin typeface="Times New Roman" pitchFamily="18" charset="0"/>
                <a:cs typeface="Times New Roman" pitchFamily="18" charset="0"/>
              </a:rPr>
              <a:t>Hành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chính</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d. </a:t>
            </a:r>
            <a:r>
              <a:rPr lang="en-US" sz="2800" dirty="0" err="1" smtClean="0">
                <a:latin typeface="Times New Roman" pitchFamily="18" charset="0"/>
                <a:cs typeface="Times New Roman" pitchFamily="18" charset="0"/>
              </a:rPr>
              <a:t>Kỷ</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luật</a:t>
            </a:r>
            <a:endParaRPr lang="en-US" sz="2800" dirty="0" smtClean="0">
              <a:latin typeface="Times New Roman" pitchFamily="18" charset="0"/>
              <a:cs typeface="Times New Roman" pitchFamily="18" charset="0"/>
            </a:endParaRPr>
          </a:p>
        </p:txBody>
      </p:sp>
    </p:spTree>
    <p:extLst>
      <p:ext uri="{BB962C8B-B14F-4D97-AF65-F5344CB8AC3E}">
        <p14:creationId xmlns:p14="http://schemas.microsoft.com/office/powerpoint/2010/main" val="11642005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3">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62000" y="609600"/>
            <a:ext cx="7620000" cy="5638800"/>
          </a:xfrm>
        </p:spPr>
        <p:txBody>
          <a:bodyPr>
            <a:normAutofit fontScale="92500"/>
          </a:bodyPr>
          <a:lstStyle/>
          <a:p>
            <a:pPr marL="0" indent="0" algn="just">
              <a:buNone/>
            </a:pPr>
            <a:r>
              <a:rPr lang="en-US" dirty="0" smtClean="0">
                <a:latin typeface="Times New Roman" pitchFamily="18" charset="0"/>
                <a:cs typeface="Times New Roman" pitchFamily="18" charset="0"/>
              </a:rPr>
              <a:t>90</a:t>
            </a:r>
            <a:r>
              <a:rPr lang="en-US" smtClean="0">
                <a:latin typeface="Times New Roman" pitchFamily="18" charset="0"/>
                <a:cs typeface="Times New Roman" pitchFamily="18" charset="0"/>
              </a:rPr>
              <a:t>. “Người </a:t>
            </a:r>
            <a:r>
              <a:rPr lang="en-US" dirty="0" err="1" smtClean="0">
                <a:latin typeface="Times New Roman" pitchFamily="18" charset="0"/>
                <a:cs typeface="Times New Roman" pitchFamily="18" charset="0"/>
              </a:rPr>
              <a:t>nào</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quảng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cáo</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gian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dối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về</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hàng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hóa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dịch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vụ</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gây</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hậu</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quả</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nghiêm</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trọng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đã</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bị</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xử</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phạt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hành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chính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về</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hành</a:t>
            </a:r>
            <a:r>
              <a:rPr lang="en-US" dirty="0" smtClean="0">
                <a:latin typeface="Times New Roman" pitchFamily="18" charset="0"/>
                <a:cs typeface="Times New Roman" pitchFamily="18" charset="0"/>
              </a:rPr>
              <a:t> vi </a:t>
            </a:r>
            <a:r>
              <a:rPr lang="en-US" dirty="0" err="1" smtClean="0">
                <a:latin typeface="Times New Roman" pitchFamily="18" charset="0"/>
                <a:cs typeface="Times New Roman" pitchFamily="18" charset="0"/>
              </a:rPr>
              <a:t>này</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hoặc</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đã</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bị</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kết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án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về</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tội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này</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chưa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được</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xóa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án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tích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mà</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còn</a:t>
            </a:r>
            <a:r>
              <a:rPr lang="en-US" dirty="0" smtClean="0">
                <a:latin typeface="Times New Roman" pitchFamily="18" charset="0"/>
                <a:cs typeface="Times New Roman" pitchFamily="18" charset="0"/>
              </a:rPr>
              <a:t> vi </a:t>
            </a:r>
            <a:r>
              <a:rPr lang="en-US" dirty="0" err="1" smtClean="0">
                <a:latin typeface="Times New Roman" pitchFamily="18" charset="0"/>
                <a:cs typeface="Times New Roman" pitchFamily="18" charset="0"/>
              </a:rPr>
              <a:t>phạm</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thì</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bị</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phạt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tiền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từ</a:t>
            </a:r>
            <a:r>
              <a:rPr lang="en-US" dirty="0" smtClean="0">
                <a:latin typeface="Times New Roman" pitchFamily="18" charset="0"/>
                <a:cs typeface="Times New Roman" pitchFamily="18" charset="0"/>
              </a:rPr>
              <a:t> 10 </a:t>
            </a:r>
            <a:r>
              <a:rPr lang="en-US" dirty="0" err="1" smtClean="0">
                <a:latin typeface="Times New Roman" pitchFamily="18" charset="0"/>
                <a:cs typeface="Times New Roman" pitchFamily="18" charset="0"/>
              </a:rPr>
              <a:t>triệu</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đến</a:t>
            </a:r>
            <a:r>
              <a:rPr lang="en-US" dirty="0" smtClean="0">
                <a:latin typeface="Times New Roman" pitchFamily="18" charset="0"/>
                <a:cs typeface="Times New Roman" pitchFamily="18" charset="0"/>
              </a:rPr>
              <a:t> 100 </a:t>
            </a:r>
            <a:r>
              <a:rPr lang="en-US" dirty="0" err="1" smtClean="0">
                <a:latin typeface="Times New Roman" pitchFamily="18" charset="0"/>
                <a:cs typeface="Times New Roman" pitchFamily="18" charset="0"/>
              </a:rPr>
              <a:t>triệu</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đồng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cải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tạo</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không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giam</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giữ</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đến</a:t>
            </a:r>
            <a:r>
              <a:rPr lang="en-US" dirty="0" smtClean="0">
                <a:latin typeface="Times New Roman" pitchFamily="18" charset="0"/>
                <a:cs typeface="Times New Roman" pitchFamily="18" charset="0"/>
              </a:rPr>
              <a:t> 3 </a:t>
            </a:r>
            <a:r>
              <a:rPr lang="en-US" dirty="0" err="1" smtClean="0">
                <a:latin typeface="Times New Roman" pitchFamily="18" charset="0"/>
                <a:cs typeface="Times New Roman" pitchFamily="18" charset="0"/>
              </a:rPr>
              <a:t>năm</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hoặc</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bị</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phạt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tù</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từ</a:t>
            </a:r>
            <a:r>
              <a:rPr lang="en-US" dirty="0" smtClean="0">
                <a:latin typeface="Times New Roman" pitchFamily="18" charset="0"/>
                <a:cs typeface="Times New Roman" pitchFamily="18" charset="0"/>
              </a:rPr>
              <a:t> 6 </a:t>
            </a:r>
            <a:r>
              <a:rPr lang="en-US" dirty="0" err="1" smtClean="0">
                <a:latin typeface="Times New Roman" pitchFamily="18" charset="0"/>
                <a:cs typeface="Times New Roman" pitchFamily="18" charset="0"/>
              </a:rPr>
              <a:t>tháng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đến</a:t>
            </a:r>
            <a:r>
              <a:rPr lang="en-US" dirty="0" smtClean="0">
                <a:latin typeface="Times New Roman" pitchFamily="18" charset="0"/>
                <a:cs typeface="Times New Roman" pitchFamily="18" charset="0"/>
              </a:rPr>
              <a:t> 3 </a:t>
            </a:r>
            <a:r>
              <a:rPr lang="en-US" dirty="0" err="1" smtClean="0">
                <a:latin typeface="Times New Roman" pitchFamily="18" charset="0"/>
                <a:cs typeface="Times New Roman" pitchFamily="18" charset="0"/>
              </a:rPr>
              <a:t>năm</a:t>
            </a:r>
            <a:r>
              <a:rPr lang="en-US" dirty="0" smtClean="0">
                <a:latin typeface="Times New Roman" pitchFamily="18" charset="0"/>
                <a:cs typeface="Times New Roman" pitchFamily="18" charset="0"/>
              </a:rPr>
              <a:t>”. </a:t>
            </a:r>
          </a:p>
          <a:p>
            <a:pPr marL="0" indent="0" algn="just">
              <a:buNone/>
            </a:pPr>
            <a:r>
              <a:rPr lang="en-US" dirty="0" smtClean="0">
                <a:latin typeface="Times New Roman" pitchFamily="18" charset="0"/>
                <a:cs typeface="Times New Roman" pitchFamily="18" charset="0"/>
              </a:rPr>
              <a:t>   </a:t>
            </a:r>
            <a:r>
              <a:rPr lang="en-US" i="1" dirty="0" err="1" smtClean="0">
                <a:latin typeface="Times New Roman" pitchFamily="18" charset="0"/>
                <a:cs typeface="Times New Roman" pitchFamily="18" charset="0"/>
              </a:rPr>
              <a:t>Bộ</a:t>
            </a:r>
            <a:r>
              <a:rPr lang="en-US" i="1" dirty="0" smtClean="0">
                <a:latin typeface="Times New Roman" pitchFamily="18" charset="0"/>
                <a:cs typeface="Times New Roman" pitchFamily="18" charset="0"/>
              </a:rPr>
              <a:t> </a:t>
            </a:r>
            <a:r>
              <a:rPr lang="en-US" i="1" dirty="0" err="1" smtClean="0">
                <a:latin typeface="Times New Roman" pitchFamily="18" charset="0"/>
                <a:cs typeface="Times New Roman" pitchFamily="18" charset="0"/>
              </a:rPr>
              <a:t>phận</a:t>
            </a:r>
            <a:r>
              <a:rPr lang="en-US" i="1" dirty="0" smtClean="0">
                <a:latin typeface="Times New Roman" pitchFamily="18" charset="0"/>
                <a:cs typeface="Times New Roman" pitchFamily="18" charset="0"/>
              </a:rPr>
              <a:t> </a:t>
            </a:r>
            <a:r>
              <a:rPr lang="en-US" i="1" dirty="0" err="1" smtClean="0">
                <a:latin typeface="Times New Roman" pitchFamily="18" charset="0"/>
                <a:cs typeface="Times New Roman" pitchFamily="18" charset="0"/>
              </a:rPr>
              <a:t>giả</a:t>
            </a:r>
            <a:r>
              <a:rPr lang="en-US" i="1" dirty="0" smtClean="0">
                <a:latin typeface="Times New Roman" pitchFamily="18" charset="0"/>
                <a:cs typeface="Times New Roman" pitchFamily="18" charset="0"/>
              </a:rPr>
              <a:t> </a:t>
            </a:r>
            <a:r>
              <a:rPr lang="en-US" i="1" dirty="0" err="1" smtClean="0">
                <a:latin typeface="Times New Roman" pitchFamily="18" charset="0"/>
                <a:cs typeface="Times New Roman" pitchFamily="18" charset="0"/>
              </a:rPr>
              <a:t>định</a:t>
            </a:r>
            <a:r>
              <a:rPr lang="en-US" i="1"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là</a:t>
            </a:r>
            <a:r>
              <a:rPr lang="en-US" dirty="0" smtClean="0">
                <a:latin typeface="Times New Roman" pitchFamily="18" charset="0"/>
                <a:cs typeface="Times New Roman" pitchFamily="18" charset="0"/>
              </a:rPr>
              <a:t>:</a:t>
            </a:r>
          </a:p>
          <a:p>
            <a:pPr marL="0" indent="0" algn="just">
              <a:buNone/>
            </a:pPr>
            <a:r>
              <a:rPr lang="en-US" dirty="0" smtClean="0">
                <a:latin typeface="Times New Roman" pitchFamily="18" charset="0"/>
                <a:cs typeface="Times New Roman" pitchFamily="18" charset="0"/>
              </a:rPr>
              <a:t>    a. </a:t>
            </a:r>
            <a:r>
              <a:rPr lang="en-US" dirty="0" err="1" smtClean="0">
                <a:latin typeface="Times New Roman" pitchFamily="18" charset="0"/>
                <a:cs typeface="Times New Roman" pitchFamily="18" charset="0"/>
              </a:rPr>
              <a:t>Người</a:t>
            </a:r>
            <a:r>
              <a:rPr lang="en-US" dirty="0" smtClean="0">
                <a:latin typeface="Times New Roman" pitchFamily="18" charset="0"/>
                <a:cs typeface="Times New Roman" pitchFamily="18" charset="0"/>
              </a:rPr>
              <a:t> </a:t>
            </a:r>
            <a:r>
              <a:rPr lang="en-US" dirty="0" err="1">
                <a:latin typeface="Times New Roman" pitchFamily="18" charset="0"/>
                <a:cs typeface="Times New Roman" pitchFamily="18" charset="0"/>
              </a:rPr>
              <a:t>nào</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quảng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cáo</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gian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dối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về</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hàng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hóa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dịch</a:t>
            </a:r>
            <a:r>
              <a:rPr lang="en-US" dirty="0">
                <a:latin typeface="Times New Roman" pitchFamily="18" charset="0"/>
                <a:cs typeface="Times New Roman" pitchFamily="18" charset="0"/>
              </a:rPr>
              <a:t> </a:t>
            </a:r>
            <a:r>
              <a:rPr lang="en-US" dirty="0" err="1" smtClean="0">
                <a:latin typeface="Times New Roman" pitchFamily="18" charset="0"/>
                <a:cs typeface="Times New Roman" pitchFamily="18" charset="0"/>
              </a:rPr>
              <a:t>vụ</a:t>
            </a:r>
            <a:endParaRPr lang="en-US" dirty="0" smtClean="0">
              <a:latin typeface="Times New Roman" pitchFamily="18" charset="0"/>
              <a:cs typeface="Times New Roman" pitchFamily="18" charset="0"/>
            </a:endParaRPr>
          </a:p>
          <a:p>
            <a:pPr marL="0" indent="0" algn="just">
              <a:buNone/>
            </a:pPr>
            <a:r>
              <a:rPr lang="en-US" dirty="0" smtClean="0">
                <a:latin typeface="Times New Roman" pitchFamily="18" charset="0"/>
                <a:cs typeface="Times New Roman" pitchFamily="18" charset="0"/>
              </a:rPr>
              <a:t>    b.  </a:t>
            </a:r>
            <a:r>
              <a:rPr lang="en-US" dirty="0" err="1">
                <a:latin typeface="Times New Roman" pitchFamily="18" charset="0"/>
                <a:cs typeface="Times New Roman" pitchFamily="18" charset="0"/>
              </a:rPr>
              <a:t>Người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nào</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quảng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cáo</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gian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dối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về</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hàng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hóa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dịch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vụ</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gây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hậu</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quả</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nghiêm</a:t>
            </a:r>
            <a:r>
              <a:rPr lang="en-US" dirty="0">
                <a:latin typeface="Times New Roman" pitchFamily="18" charset="0"/>
                <a:cs typeface="Times New Roman" pitchFamily="18" charset="0"/>
              </a:rPr>
              <a:t> </a:t>
            </a:r>
            <a:r>
              <a:rPr lang="en-US" dirty="0" err="1" smtClean="0">
                <a:latin typeface="Times New Roman" pitchFamily="18" charset="0"/>
                <a:cs typeface="Times New Roman" pitchFamily="18" charset="0"/>
              </a:rPr>
              <a:t>trọng</a:t>
            </a:r>
            <a:endParaRPr lang="en-US" dirty="0" smtClean="0">
              <a:latin typeface="Times New Roman" pitchFamily="18" charset="0"/>
              <a:cs typeface="Times New Roman" pitchFamily="18" charset="0"/>
            </a:endParaRPr>
          </a:p>
          <a:p>
            <a:pPr marL="0" indent="0" algn="just">
              <a:buNone/>
            </a:pPr>
            <a:r>
              <a:rPr lang="en-US" dirty="0" smtClean="0">
                <a:latin typeface="Times New Roman" pitchFamily="18" charset="0"/>
                <a:cs typeface="Times New Roman" pitchFamily="18" charset="0"/>
              </a:rPr>
              <a:t>    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Người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nào</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quảng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cáo</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gian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dối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về</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hàng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hóa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dịch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vụ</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gây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hậu</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quả</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nghiêm</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trọng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đã</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bị</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xử</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phạt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hành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chính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về</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hành</a:t>
            </a:r>
            <a:r>
              <a:rPr lang="en-US" dirty="0">
                <a:latin typeface="Times New Roman" pitchFamily="18" charset="0"/>
                <a:cs typeface="Times New Roman" pitchFamily="18" charset="0"/>
              </a:rPr>
              <a:t> vi </a:t>
            </a:r>
            <a:r>
              <a:rPr lang="en-US" dirty="0" err="1">
                <a:latin typeface="Times New Roman" pitchFamily="18" charset="0"/>
                <a:cs typeface="Times New Roman" pitchFamily="18" charset="0"/>
              </a:rPr>
              <a:t>này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hoặc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đã</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bị</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kết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án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về</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tội</a:t>
            </a:r>
            <a:r>
              <a:rPr lang="en-US" dirty="0">
                <a:latin typeface="Times New Roman" pitchFamily="18" charset="0"/>
                <a:cs typeface="Times New Roman" pitchFamily="18" charset="0"/>
              </a:rPr>
              <a:t> </a:t>
            </a:r>
            <a:r>
              <a:rPr lang="en-US" dirty="0" err="1" smtClean="0">
                <a:latin typeface="Times New Roman" pitchFamily="18" charset="0"/>
                <a:cs typeface="Times New Roman" pitchFamily="18" charset="0"/>
              </a:rPr>
              <a:t>này</a:t>
            </a:r>
            <a:endParaRPr lang="en-US" dirty="0" smtClean="0">
              <a:latin typeface="Times New Roman" pitchFamily="18" charset="0"/>
              <a:cs typeface="Times New Roman" pitchFamily="18" charset="0"/>
            </a:endParaRPr>
          </a:p>
          <a:p>
            <a:pPr marL="0" indent="0" algn="just">
              <a:buNone/>
            </a:pPr>
            <a:r>
              <a:rPr lang="en-US" dirty="0" smtClean="0">
                <a:latin typeface="Times New Roman" pitchFamily="18" charset="0"/>
                <a:cs typeface="Times New Roman" pitchFamily="18" charset="0"/>
              </a:rPr>
              <a:t>    d.</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Người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nào</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quảng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cáo</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gian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dối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về</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hàng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hóa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dịch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vụ</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gây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hậu</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quả</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nghiêm</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trọng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đã</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bị</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xử</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phạt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hành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chính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về</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hành</a:t>
            </a:r>
            <a:r>
              <a:rPr lang="en-US" dirty="0">
                <a:latin typeface="Times New Roman" pitchFamily="18" charset="0"/>
                <a:cs typeface="Times New Roman" pitchFamily="18" charset="0"/>
              </a:rPr>
              <a:t> vi </a:t>
            </a:r>
            <a:r>
              <a:rPr lang="en-US" dirty="0" err="1">
                <a:latin typeface="Times New Roman" pitchFamily="18" charset="0"/>
                <a:cs typeface="Times New Roman" pitchFamily="18" charset="0"/>
              </a:rPr>
              <a:t>này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hoặc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đã</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bị</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kết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án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về</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tội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này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chưa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được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xóa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án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tích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mà</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còn</a:t>
            </a:r>
            <a:r>
              <a:rPr lang="en-US" dirty="0">
                <a:latin typeface="Times New Roman" pitchFamily="18" charset="0"/>
                <a:cs typeface="Times New Roman" pitchFamily="18" charset="0"/>
              </a:rPr>
              <a:t> vi </a:t>
            </a:r>
            <a:r>
              <a:rPr lang="en-US" dirty="0" err="1">
                <a:latin typeface="Times New Roman" pitchFamily="18" charset="0"/>
                <a:cs typeface="Times New Roman" pitchFamily="18" charset="0"/>
              </a:rPr>
              <a:t>phạm</a:t>
            </a:r>
            <a:endParaRPr lang="en-US" dirty="0" smtClean="0">
              <a:latin typeface="Times New Roman" pitchFamily="18" charset="0"/>
              <a:cs typeface="Times New Roman" pitchFamily="18" charset="0"/>
            </a:endParaRPr>
          </a:p>
          <a:p>
            <a:pPr marL="0" indent="0">
              <a:buNone/>
            </a:pPr>
            <a:endParaRPr lang="en-US" dirty="0"/>
          </a:p>
        </p:txBody>
      </p:sp>
    </p:spTree>
    <p:extLst>
      <p:ext uri="{BB962C8B-B14F-4D97-AF65-F5344CB8AC3E}">
        <p14:creationId xmlns:p14="http://schemas.microsoft.com/office/powerpoint/2010/main" val="283917277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2" presetClass="emph" presetSubtype="0" fill="hold" nodeType="clickEffect">
                                  <p:stCondLst>
                                    <p:cond delay="0"/>
                                  </p:stCondLst>
                                  <p:childTnLst>
                                    <p:animRot by="120000">
                                      <p:cBhvr>
                                        <p:cTn id="6" dur="100" fill="hold">
                                          <p:stCondLst>
                                            <p:cond delay="0"/>
                                          </p:stCondLst>
                                        </p:cTn>
                                        <p:tgtEl>
                                          <p:spTgt spid="3">
                                            <p:txEl>
                                              <p:pRg st="5" end="5"/>
                                            </p:txEl>
                                          </p:spTgt>
                                        </p:tgtEl>
                                        <p:attrNameLst>
                                          <p:attrName>r</p:attrName>
                                        </p:attrNameLst>
                                      </p:cBhvr>
                                    </p:animRot>
                                    <p:animRot by="-240000">
                                      <p:cBhvr>
                                        <p:cTn id="7" dur="200" fill="hold">
                                          <p:stCondLst>
                                            <p:cond delay="200"/>
                                          </p:stCondLst>
                                        </p:cTn>
                                        <p:tgtEl>
                                          <p:spTgt spid="3">
                                            <p:txEl>
                                              <p:pRg st="5" end="5"/>
                                            </p:txEl>
                                          </p:spTgt>
                                        </p:tgtEl>
                                        <p:attrNameLst>
                                          <p:attrName>r</p:attrName>
                                        </p:attrNameLst>
                                      </p:cBhvr>
                                    </p:animRot>
                                    <p:animRot by="240000">
                                      <p:cBhvr>
                                        <p:cTn id="8" dur="200" fill="hold">
                                          <p:stCondLst>
                                            <p:cond delay="400"/>
                                          </p:stCondLst>
                                        </p:cTn>
                                        <p:tgtEl>
                                          <p:spTgt spid="3">
                                            <p:txEl>
                                              <p:pRg st="5" end="5"/>
                                            </p:txEl>
                                          </p:spTgt>
                                        </p:tgtEl>
                                        <p:attrNameLst>
                                          <p:attrName>r</p:attrName>
                                        </p:attrNameLst>
                                      </p:cBhvr>
                                    </p:animRot>
                                    <p:animRot by="-240000">
                                      <p:cBhvr>
                                        <p:cTn id="9" dur="200" fill="hold">
                                          <p:stCondLst>
                                            <p:cond delay="600"/>
                                          </p:stCondLst>
                                        </p:cTn>
                                        <p:tgtEl>
                                          <p:spTgt spid="3">
                                            <p:txEl>
                                              <p:pRg st="5" end="5"/>
                                            </p:txEl>
                                          </p:spTgt>
                                        </p:tgtEl>
                                        <p:attrNameLst>
                                          <p:attrName>r</p:attrName>
                                        </p:attrNameLst>
                                      </p:cBhvr>
                                    </p:animRot>
                                    <p:animRot by="120000">
                                      <p:cBhvr>
                                        <p:cTn id="10" dur="200" fill="hold">
                                          <p:stCondLst>
                                            <p:cond delay="800"/>
                                          </p:stCondLst>
                                        </p:cTn>
                                        <p:tgtEl>
                                          <p:spTgt spid="3">
                                            <p:txEl>
                                              <p:pRg st="5" end="5"/>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990600"/>
            <a:ext cx="6934200" cy="4732469"/>
          </a:xfrm>
        </p:spPr>
        <p:txBody>
          <a:bodyPr>
            <a:normAutofit/>
          </a:bodyPr>
          <a:lstStyle/>
          <a:p>
            <a:pPr marL="0" indent="0" algn="just">
              <a:buNone/>
            </a:pPr>
            <a:r>
              <a:rPr lang="en-US" sz="2800" dirty="0" smtClean="0">
                <a:latin typeface="Times New Roman" pitchFamily="18" charset="0"/>
                <a:cs typeface="Times New Roman" pitchFamily="18" charset="0"/>
              </a:rPr>
              <a:t>91. </a:t>
            </a:r>
            <a:r>
              <a:rPr lang="en-US" sz="2800" dirty="0" err="1" smtClean="0">
                <a:latin typeface="Times New Roman" pitchFamily="18" charset="0"/>
                <a:cs typeface="Times New Roman" pitchFamily="18" charset="0"/>
              </a:rPr>
              <a:t>Năng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lực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chủ</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thể</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bao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gồm</a:t>
            </a:r>
            <a:r>
              <a:rPr lang="en-US" sz="2800" dirty="0" smtClean="0">
                <a:latin typeface="Times New Roman" pitchFamily="18" charset="0"/>
                <a:cs typeface="Times New Roman" pitchFamily="18" charset="0"/>
              </a:rPr>
              <a:t>:</a:t>
            </a:r>
          </a:p>
          <a:p>
            <a:pPr marL="0" indent="0" algn="just">
              <a:buNone/>
            </a:pPr>
            <a:r>
              <a:rPr lang="en-US" sz="2800" dirty="0" smtClean="0">
                <a:latin typeface="Times New Roman" pitchFamily="18" charset="0"/>
                <a:cs typeface="Times New Roman" pitchFamily="18" charset="0"/>
              </a:rPr>
              <a:t>    a. </a:t>
            </a:r>
            <a:r>
              <a:rPr lang="en-US" sz="2800" dirty="0" err="1" smtClean="0">
                <a:latin typeface="Times New Roman" pitchFamily="18" charset="0"/>
                <a:cs typeface="Times New Roman" pitchFamily="18" charset="0"/>
              </a:rPr>
              <a:t>Năng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lực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pháp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luật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và</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năng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lực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hành</a:t>
            </a:r>
            <a:r>
              <a:rPr lang="en-US" sz="2800" dirty="0" smtClean="0">
                <a:latin typeface="Times New Roman" pitchFamily="18" charset="0"/>
                <a:cs typeface="Times New Roman" pitchFamily="18" charset="0"/>
              </a:rPr>
              <a:t> vi</a:t>
            </a:r>
          </a:p>
          <a:p>
            <a:pPr marL="0" indent="0" algn="just">
              <a:buNone/>
            </a:pPr>
            <a:r>
              <a:rPr lang="en-US" sz="2800" dirty="0" smtClean="0">
                <a:latin typeface="Times New Roman" pitchFamily="18" charset="0"/>
                <a:cs typeface="Times New Roman" pitchFamily="18" charset="0"/>
              </a:rPr>
              <a:t>    b. </a:t>
            </a:r>
            <a:r>
              <a:rPr lang="en-US" sz="2800" dirty="0" err="1" smtClean="0">
                <a:latin typeface="Times New Roman" pitchFamily="18" charset="0"/>
                <a:cs typeface="Times New Roman" pitchFamily="18" charset="0"/>
              </a:rPr>
              <a:t>Năng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lực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pháp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lý</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và</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năng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lực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hành</a:t>
            </a:r>
            <a:r>
              <a:rPr lang="en-US" sz="2800" dirty="0" smtClean="0">
                <a:latin typeface="Times New Roman" pitchFamily="18" charset="0"/>
                <a:cs typeface="Times New Roman" pitchFamily="18" charset="0"/>
              </a:rPr>
              <a:t> vi</a:t>
            </a:r>
          </a:p>
          <a:p>
            <a:pPr marL="0" indent="0" algn="just">
              <a:buNone/>
            </a:pPr>
            <a:r>
              <a:rPr lang="en-US" sz="2800" dirty="0" smtClean="0">
                <a:latin typeface="Times New Roman" pitchFamily="18" charset="0"/>
                <a:cs typeface="Times New Roman" pitchFamily="18" charset="0"/>
              </a:rPr>
              <a:t>    c. </a:t>
            </a:r>
            <a:r>
              <a:rPr lang="en-US" sz="2800" dirty="0" err="1" smtClean="0">
                <a:latin typeface="Times New Roman" pitchFamily="18" charset="0"/>
                <a:cs typeface="Times New Roman" pitchFamily="18" charset="0"/>
              </a:rPr>
              <a:t>Năng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lực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pháp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luật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và</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năng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lực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nhận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thức</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d. </a:t>
            </a:r>
            <a:r>
              <a:rPr lang="en-US" sz="2800" dirty="0" err="1" smtClean="0">
                <a:latin typeface="Times New Roman" pitchFamily="18" charset="0"/>
                <a:cs typeface="Times New Roman" pitchFamily="18" charset="0"/>
              </a:rPr>
              <a:t>Năng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lực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pháp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lý</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và</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năng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lực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nhận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thức</a:t>
            </a:r>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val="92292994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2" presetClass="emph" presetSubtype="0" fill="hold" nodeType="clickEffect">
                                  <p:stCondLst>
                                    <p:cond delay="0"/>
                                  </p:stCondLst>
                                  <p:childTnLst>
                                    <p:animRot by="120000">
                                      <p:cBhvr>
                                        <p:cTn id="6" dur="100" fill="hold">
                                          <p:stCondLst>
                                            <p:cond delay="0"/>
                                          </p:stCondLst>
                                        </p:cTn>
                                        <p:tgtEl>
                                          <p:spTgt spid="3">
                                            <p:txEl>
                                              <p:pRg st="1" end="1"/>
                                            </p:txEl>
                                          </p:spTgt>
                                        </p:tgtEl>
                                        <p:attrNameLst>
                                          <p:attrName>r</p:attrName>
                                        </p:attrNameLst>
                                      </p:cBhvr>
                                    </p:animRot>
                                    <p:animRot by="-240000">
                                      <p:cBhvr>
                                        <p:cTn id="7" dur="200" fill="hold">
                                          <p:stCondLst>
                                            <p:cond delay="200"/>
                                          </p:stCondLst>
                                        </p:cTn>
                                        <p:tgtEl>
                                          <p:spTgt spid="3">
                                            <p:txEl>
                                              <p:pRg st="1" end="1"/>
                                            </p:txEl>
                                          </p:spTgt>
                                        </p:tgtEl>
                                        <p:attrNameLst>
                                          <p:attrName>r</p:attrName>
                                        </p:attrNameLst>
                                      </p:cBhvr>
                                    </p:animRot>
                                    <p:animRot by="240000">
                                      <p:cBhvr>
                                        <p:cTn id="8" dur="200" fill="hold">
                                          <p:stCondLst>
                                            <p:cond delay="400"/>
                                          </p:stCondLst>
                                        </p:cTn>
                                        <p:tgtEl>
                                          <p:spTgt spid="3">
                                            <p:txEl>
                                              <p:pRg st="1" end="1"/>
                                            </p:txEl>
                                          </p:spTgt>
                                        </p:tgtEl>
                                        <p:attrNameLst>
                                          <p:attrName>r</p:attrName>
                                        </p:attrNameLst>
                                      </p:cBhvr>
                                    </p:animRot>
                                    <p:animRot by="-240000">
                                      <p:cBhvr>
                                        <p:cTn id="9" dur="200" fill="hold">
                                          <p:stCondLst>
                                            <p:cond delay="600"/>
                                          </p:stCondLst>
                                        </p:cTn>
                                        <p:tgtEl>
                                          <p:spTgt spid="3">
                                            <p:txEl>
                                              <p:pRg st="1" end="1"/>
                                            </p:txEl>
                                          </p:spTgt>
                                        </p:tgtEl>
                                        <p:attrNameLst>
                                          <p:attrName>r</p:attrName>
                                        </p:attrNameLst>
                                      </p:cBhvr>
                                    </p:animRot>
                                    <p:animRot by="120000">
                                      <p:cBhvr>
                                        <p:cTn id="10" dur="200" fill="hold">
                                          <p:stCondLst>
                                            <p:cond delay="800"/>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1066800"/>
            <a:ext cx="6858000" cy="4656269"/>
          </a:xfrm>
        </p:spPr>
        <p:txBody>
          <a:bodyPr>
            <a:normAutofit/>
          </a:bodyPr>
          <a:lstStyle/>
          <a:p>
            <a:pPr marL="0" indent="0" algn="just">
              <a:buNone/>
            </a:pPr>
            <a:r>
              <a:rPr lang="en-US" sz="2800" dirty="0" smtClean="0">
                <a:latin typeface="Times New Roman" pitchFamily="18" charset="0"/>
                <a:cs typeface="Times New Roman" pitchFamily="18" charset="0"/>
              </a:rPr>
              <a:t>92. </a:t>
            </a:r>
            <a:r>
              <a:rPr lang="en-US" sz="2800" dirty="0" err="1" smtClean="0">
                <a:latin typeface="Times New Roman" pitchFamily="18" charset="0"/>
                <a:cs typeface="Times New Roman" pitchFamily="18" charset="0"/>
              </a:rPr>
              <a:t>Trong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hình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thức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chính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thể</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quân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chủ</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hạn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chế</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thì</a:t>
            </a:r>
            <a:r>
              <a:rPr lang="en-US" sz="2800" dirty="0" smtClean="0">
                <a:latin typeface="Times New Roman" pitchFamily="18" charset="0"/>
                <a:cs typeface="Times New Roman" pitchFamily="18" charset="0"/>
              </a:rPr>
              <a:t>:</a:t>
            </a:r>
          </a:p>
          <a:p>
            <a:pPr marL="0" indent="0" algn="just">
              <a:buNone/>
            </a:pPr>
            <a:r>
              <a:rPr lang="en-US" sz="2800" dirty="0" smtClean="0">
                <a:latin typeface="Times New Roman" pitchFamily="18" charset="0"/>
                <a:cs typeface="Times New Roman" pitchFamily="18" charset="0"/>
              </a:rPr>
              <a:t>     a. </a:t>
            </a:r>
            <a:r>
              <a:rPr lang="en-US" sz="2800" dirty="0" err="1" smtClean="0">
                <a:latin typeface="Times New Roman" pitchFamily="18" charset="0"/>
                <a:cs typeface="Times New Roman" pitchFamily="18" charset="0"/>
              </a:rPr>
              <a:t>Quyền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lực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nhà</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nước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tập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trung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hoàn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toàn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vào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tay</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Vua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Nữ</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hoàng</a:t>
            </a:r>
            <a:r>
              <a:rPr lang="en-US" sz="2800" dirty="0" smtClean="0">
                <a:latin typeface="Times New Roman" pitchFamily="18" charset="0"/>
                <a:cs typeface="Times New Roman" pitchFamily="18" charset="0"/>
              </a:rPr>
              <a:t>)</a:t>
            </a:r>
          </a:p>
          <a:p>
            <a:pPr marL="0" indent="0" algn="just">
              <a:buNone/>
            </a:pPr>
            <a:r>
              <a:rPr lang="en-US" sz="2800" dirty="0" smtClean="0">
                <a:latin typeface="Times New Roman" pitchFamily="18" charset="0"/>
                <a:cs typeface="Times New Roman" pitchFamily="18" charset="0"/>
              </a:rPr>
              <a:t>    b. </a:t>
            </a:r>
            <a:r>
              <a:rPr lang="en-US" sz="2800" dirty="0" err="1" smtClean="0">
                <a:latin typeface="Times New Roman" pitchFamily="18" charset="0"/>
                <a:cs typeface="Times New Roman" pitchFamily="18" charset="0"/>
              </a:rPr>
              <a:t>Quyền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lực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của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nguyên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thủ</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quốc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gia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bị</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hạn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chế</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một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phần</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c. </a:t>
            </a:r>
            <a:r>
              <a:rPr lang="en-US" sz="2800" dirty="0" err="1">
                <a:latin typeface="Times New Roman" pitchFamily="18" charset="0"/>
                <a:cs typeface="Times New Roman" pitchFamily="18" charset="0"/>
              </a:rPr>
              <a:t>N</a:t>
            </a:r>
            <a:r>
              <a:rPr lang="en-US" sz="2800" dirty="0" err="1" smtClean="0">
                <a:latin typeface="Times New Roman" pitchFamily="18" charset="0"/>
                <a:cs typeface="Times New Roman" pitchFamily="18" charset="0"/>
              </a:rPr>
              <a:t>ghị</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viện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là</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cơ</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quan</a:t>
            </a:r>
            <a:r>
              <a:rPr lang="en-US" sz="2800" dirty="0" smtClean="0">
                <a:latin typeface="Times New Roman" pitchFamily="18" charset="0"/>
                <a:cs typeface="Times New Roman" pitchFamily="18" charset="0"/>
              </a:rPr>
              <a:t> do </a:t>
            </a:r>
            <a:r>
              <a:rPr lang="en-US" sz="2800" dirty="0" err="1" smtClean="0">
                <a:latin typeface="Times New Roman" pitchFamily="18" charset="0"/>
                <a:cs typeface="Times New Roman" pitchFamily="18" charset="0"/>
              </a:rPr>
              <a:t>Vua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thành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lập</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d. </a:t>
            </a:r>
            <a:r>
              <a:rPr lang="en-US" sz="2800" dirty="0" err="1" smtClean="0">
                <a:latin typeface="Times New Roman" pitchFamily="18" charset="0"/>
                <a:cs typeface="Times New Roman" pitchFamily="18" charset="0"/>
              </a:rPr>
              <a:t>Nhà</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vua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nắm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phần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lớn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quyền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lực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nhà</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nước</a:t>
            </a:r>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val="252787101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mph" presetSubtype="0" fill="hold" nodeType="clickEffect">
                                  <p:stCondLst>
                                    <p:cond delay="0"/>
                                  </p:stCondLst>
                                  <p:iterate type="lt">
                                    <p:tmPct val="10000"/>
                                  </p:iterate>
                                  <p:childTnLst>
                                    <p:animMotion origin="layout" path="M 0.0 0.0 L 0.0 -0.07213" pathEditMode="relative" ptsTypes="">
                                      <p:cBhvr>
                                        <p:cTn id="6" dur="250" accel="50000" decel="50000" autoRev="1" fill="hold">
                                          <p:stCondLst>
                                            <p:cond delay="0"/>
                                          </p:stCondLst>
                                        </p:cTn>
                                        <p:tgtEl>
                                          <p:spTgt spid="3">
                                            <p:txEl>
                                              <p:pRg st="2" end="2"/>
                                            </p:txEl>
                                          </p:spTgt>
                                        </p:tgtEl>
                                        <p:attrNameLst>
                                          <p:attrName>ppt_x</p:attrName>
                                          <p:attrName>ppt_y</p:attrName>
                                        </p:attrNameLst>
                                      </p:cBhvr>
                                    </p:animMotion>
                                    <p:animRot by="1500000">
                                      <p:cBhvr>
                                        <p:cTn id="7" dur="125" fill="hold">
                                          <p:stCondLst>
                                            <p:cond delay="0"/>
                                          </p:stCondLst>
                                        </p:cTn>
                                        <p:tgtEl>
                                          <p:spTgt spid="3">
                                            <p:txEl>
                                              <p:pRg st="2" end="2"/>
                                            </p:txEl>
                                          </p:spTgt>
                                        </p:tgtEl>
                                        <p:attrNameLst>
                                          <p:attrName>r</p:attrName>
                                        </p:attrNameLst>
                                      </p:cBhvr>
                                    </p:animRot>
                                    <p:animRot by="-1500000">
                                      <p:cBhvr>
                                        <p:cTn id="8" dur="125" fill="hold">
                                          <p:stCondLst>
                                            <p:cond delay="125"/>
                                          </p:stCondLst>
                                        </p:cTn>
                                        <p:tgtEl>
                                          <p:spTgt spid="3">
                                            <p:txEl>
                                              <p:pRg st="2" end="2"/>
                                            </p:txEl>
                                          </p:spTgt>
                                        </p:tgtEl>
                                        <p:attrNameLst>
                                          <p:attrName>r</p:attrName>
                                        </p:attrNameLst>
                                      </p:cBhvr>
                                    </p:animRot>
                                    <p:animRot by="-1500000">
                                      <p:cBhvr>
                                        <p:cTn id="9" dur="125" fill="hold">
                                          <p:stCondLst>
                                            <p:cond delay="250"/>
                                          </p:stCondLst>
                                        </p:cTn>
                                        <p:tgtEl>
                                          <p:spTgt spid="3">
                                            <p:txEl>
                                              <p:pRg st="2" end="2"/>
                                            </p:txEl>
                                          </p:spTgt>
                                        </p:tgtEl>
                                        <p:attrNameLst>
                                          <p:attrName>r</p:attrName>
                                        </p:attrNameLst>
                                      </p:cBhvr>
                                    </p:animRot>
                                    <p:animRot by="1500000">
                                      <p:cBhvr>
                                        <p:cTn id="10" dur="125" fill="hold">
                                          <p:stCondLst>
                                            <p:cond delay="375"/>
                                          </p:stCondLst>
                                        </p:cTn>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66800" y="990600"/>
            <a:ext cx="7086600" cy="5029200"/>
          </a:xfrm>
        </p:spPr>
        <p:txBody>
          <a:bodyPr/>
          <a:lstStyle/>
          <a:p>
            <a:pPr marL="0" indent="0" algn="just">
              <a:buNone/>
            </a:pPr>
            <a:r>
              <a:rPr lang="en-US" sz="2800" dirty="0" smtClean="0">
                <a:latin typeface="Times New Roman" pitchFamily="18" charset="0"/>
                <a:cs typeface="Times New Roman" pitchFamily="18" charset="0"/>
              </a:rPr>
              <a:t>93. </a:t>
            </a:r>
            <a:r>
              <a:rPr lang="en-US" sz="2800" dirty="0" err="1" smtClean="0">
                <a:latin typeface="Times New Roman" pitchFamily="18" charset="0"/>
                <a:cs typeface="Times New Roman" pitchFamily="18" charset="0"/>
              </a:rPr>
              <a:t>Tư</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cách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thể</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nhân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không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được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công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nhận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cho</a:t>
            </a:r>
            <a:r>
              <a:rPr lang="en-US" sz="2800" dirty="0" smtClean="0">
                <a:latin typeface="Times New Roman" pitchFamily="18" charset="0"/>
                <a:cs typeface="Times New Roman" pitchFamily="18" charset="0"/>
              </a:rPr>
              <a:t>:</a:t>
            </a:r>
          </a:p>
          <a:p>
            <a:pPr marL="0" indent="0" algn="just">
              <a:buNone/>
            </a:pPr>
            <a:r>
              <a:rPr lang="en-US" sz="2800" dirty="0" smtClean="0">
                <a:latin typeface="Times New Roman" pitchFamily="18" charset="0"/>
                <a:cs typeface="Times New Roman" pitchFamily="18" charset="0"/>
              </a:rPr>
              <a:t>    a. </a:t>
            </a:r>
            <a:r>
              <a:rPr lang="en-US" sz="2800" dirty="0" err="1" smtClean="0">
                <a:latin typeface="Times New Roman" pitchFamily="18" charset="0"/>
                <a:cs typeface="Times New Roman" pitchFamily="18" charset="0"/>
              </a:rPr>
              <a:t>người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hiện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diện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trên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lãnh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thổ</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Việt</a:t>
            </a:r>
            <a:r>
              <a:rPr lang="en-US" sz="2800" dirty="0" smtClean="0">
                <a:latin typeface="Times New Roman" pitchFamily="18" charset="0"/>
                <a:cs typeface="Times New Roman" pitchFamily="18" charset="0"/>
              </a:rPr>
              <a:t> Nam </a:t>
            </a:r>
            <a:r>
              <a:rPr lang="en-US" sz="2800" dirty="0" err="1" smtClean="0">
                <a:latin typeface="Times New Roman" pitchFamily="18" charset="0"/>
                <a:cs typeface="Times New Roman" pitchFamily="18" charset="0"/>
              </a:rPr>
              <a:t>nhưng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không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mang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quốc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tịch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Việt</a:t>
            </a:r>
            <a:r>
              <a:rPr lang="en-US" sz="2800" dirty="0" smtClean="0">
                <a:latin typeface="Times New Roman" pitchFamily="18" charset="0"/>
                <a:cs typeface="Times New Roman" pitchFamily="18" charset="0"/>
              </a:rPr>
              <a:t> Nam</a:t>
            </a:r>
          </a:p>
          <a:p>
            <a:pPr marL="0" indent="0" algn="just">
              <a:buNone/>
            </a:pPr>
            <a:r>
              <a:rPr lang="en-US" sz="2800" dirty="0" smtClean="0">
                <a:latin typeface="Times New Roman" pitchFamily="18" charset="0"/>
                <a:cs typeface="Times New Roman" pitchFamily="18" charset="0"/>
              </a:rPr>
              <a:t>    b. </a:t>
            </a:r>
            <a:r>
              <a:rPr lang="en-US" sz="2800" dirty="0" err="1" smtClean="0">
                <a:latin typeface="Times New Roman" pitchFamily="18" charset="0"/>
                <a:cs typeface="Times New Roman" pitchFamily="18" charset="0"/>
              </a:rPr>
              <a:t>người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chưa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thành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niên</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c. </a:t>
            </a:r>
            <a:r>
              <a:rPr lang="en-US" sz="2800" dirty="0" err="1" smtClean="0">
                <a:latin typeface="Times New Roman" pitchFamily="18" charset="0"/>
                <a:cs typeface="Times New Roman" pitchFamily="18" charset="0"/>
              </a:rPr>
              <a:t>người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mắc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bệnh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tâm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thần</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d. </a:t>
            </a:r>
            <a:r>
              <a:rPr lang="en-US" sz="2800" dirty="0" err="1" smtClean="0">
                <a:latin typeface="Times New Roman" pitchFamily="18" charset="0"/>
                <a:cs typeface="Times New Roman" pitchFamily="18" charset="0"/>
              </a:rPr>
              <a:t>cả</a:t>
            </a:r>
            <a:r>
              <a:rPr lang="en-US" sz="2800" dirty="0" smtClean="0">
                <a:latin typeface="Times New Roman" pitchFamily="18" charset="0"/>
                <a:cs typeface="Times New Roman" pitchFamily="18" charset="0"/>
              </a:rPr>
              <a:t> A, B, C </a:t>
            </a:r>
            <a:r>
              <a:rPr lang="en-US" sz="2800" dirty="0" err="1" smtClean="0">
                <a:latin typeface="Times New Roman" pitchFamily="18" charset="0"/>
                <a:cs typeface="Times New Roman" pitchFamily="18" charset="0"/>
              </a:rPr>
              <a:t>đều</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sai</a:t>
            </a:r>
            <a:endParaRPr lang="en-US" sz="2800" dirty="0" smtClean="0">
              <a:latin typeface="Times New Roman" pitchFamily="18" charset="0"/>
              <a:cs typeface="Times New Roman" pitchFamily="18" charset="0"/>
            </a:endParaRPr>
          </a:p>
          <a:p>
            <a:pPr marL="0" indent="0">
              <a:buNone/>
            </a:pPr>
            <a:endParaRPr lang="en-US" dirty="0"/>
          </a:p>
        </p:txBody>
      </p:sp>
    </p:spTree>
    <p:extLst>
      <p:ext uri="{BB962C8B-B14F-4D97-AF65-F5344CB8AC3E}">
        <p14:creationId xmlns:p14="http://schemas.microsoft.com/office/powerpoint/2010/main" val="107929822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3">
                                            <p:txEl>
                                              <p:pRg st="4" end="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1066800"/>
            <a:ext cx="6858000" cy="4656269"/>
          </a:xfrm>
        </p:spPr>
        <p:txBody>
          <a:bodyPr>
            <a:normAutofit/>
          </a:bodyPr>
          <a:lstStyle/>
          <a:p>
            <a:pPr marL="0" indent="0" algn="just">
              <a:buNone/>
            </a:pPr>
            <a:r>
              <a:rPr lang="en-US" sz="2800" dirty="0" smtClean="0">
                <a:latin typeface="Times New Roman" pitchFamily="18" charset="0"/>
                <a:cs typeface="Times New Roman" pitchFamily="18" charset="0"/>
              </a:rPr>
              <a:t>94. </a:t>
            </a:r>
            <a:r>
              <a:rPr lang="en-US" sz="2800" dirty="0" err="1" smtClean="0">
                <a:latin typeface="Times New Roman" pitchFamily="18" charset="0"/>
                <a:cs typeface="Times New Roman" pitchFamily="18" charset="0"/>
              </a:rPr>
              <a:t>Nhận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định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nào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sau</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đây</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là</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đúng</a:t>
            </a:r>
            <a:r>
              <a:rPr lang="en-US" sz="2800" dirty="0" smtClean="0">
                <a:latin typeface="Times New Roman" pitchFamily="18" charset="0"/>
                <a:cs typeface="Times New Roman" pitchFamily="18" charset="0"/>
              </a:rPr>
              <a:t>:</a:t>
            </a:r>
          </a:p>
          <a:p>
            <a:pPr marL="0" indent="0" algn="just">
              <a:buNone/>
            </a:pPr>
            <a:r>
              <a:rPr lang="en-US" sz="2800" dirty="0" smtClean="0">
                <a:latin typeface="Times New Roman" pitchFamily="18" charset="0"/>
                <a:cs typeface="Times New Roman" pitchFamily="18" charset="0"/>
              </a:rPr>
              <a:t>    a. </a:t>
            </a:r>
            <a:r>
              <a:rPr lang="en-US" sz="2800" dirty="0" err="1" smtClean="0">
                <a:latin typeface="Times New Roman" pitchFamily="18" charset="0"/>
                <a:cs typeface="Times New Roman" pitchFamily="18" charset="0"/>
              </a:rPr>
              <a:t>Pháp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luật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phụ</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thuộc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một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chiều</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vào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cơ</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sở</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kinh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tế</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của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xã</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hội</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b. </a:t>
            </a:r>
            <a:r>
              <a:rPr lang="en-US" sz="2800" dirty="0" err="1" smtClean="0">
                <a:latin typeface="Times New Roman" pitchFamily="18" charset="0"/>
                <a:cs typeface="Times New Roman" pitchFamily="18" charset="0"/>
              </a:rPr>
              <a:t>Đường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lối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chính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sách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của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giai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cấp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thống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trị</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phụ</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thuộc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vào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pháp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luật</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c. </a:t>
            </a:r>
            <a:r>
              <a:rPr lang="en-US" sz="2800" dirty="0" err="1" smtClean="0">
                <a:latin typeface="Times New Roman" pitchFamily="18" charset="0"/>
                <a:cs typeface="Times New Roman" pitchFamily="18" charset="0"/>
              </a:rPr>
              <a:t>Quyền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lực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nhà</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nước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được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triển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khai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thực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hiện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thông</a:t>
            </a:r>
            <a:r>
              <a:rPr lang="en-US" sz="2800" dirty="0" smtClean="0">
                <a:latin typeface="Times New Roman" pitchFamily="18" charset="0"/>
                <a:cs typeface="Times New Roman" pitchFamily="18" charset="0"/>
              </a:rPr>
              <a:t> qua </a:t>
            </a:r>
            <a:r>
              <a:rPr lang="en-US" sz="2800" dirty="0" err="1" smtClean="0">
                <a:latin typeface="Times New Roman" pitchFamily="18" charset="0"/>
                <a:cs typeface="Times New Roman" pitchFamily="18" charset="0"/>
              </a:rPr>
              <a:t>pháp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luật</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d. </a:t>
            </a:r>
            <a:r>
              <a:rPr lang="en-US" sz="2800" dirty="0" err="1" smtClean="0">
                <a:latin typeface="Times New Roman" pitchFamily="18" charset="0"/>
                <a:cs typeface="Times New Roman" pitchFamily="18" charset="0"/>
              </a:rPr>
              <a:t>Pháp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luật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không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phản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ánh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các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quy</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phạm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đạo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đức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của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xã</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hội</a:t>
            </a:r>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val="164320086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mph" presetSubtype="0" fill="hold" nodeType="clickEffect">
                                  <p:stCondLst>
                                    <p:cond delay="0"/>
                                  </p:stCondLst>
                                  <p:iterate type="lt">
                                    <p:tmPct val="10000"/>
                                  </p:iterate>
                                  <p:childTnLst>
                                    <p:animMotion origin="layout" path="M 0.0 0.0 L 0.0 -0.07213" pathEditMode="relative" ptsTypes="">
                                      <p:cBhvr>
                                        <p:cTn id="6" dur="250" accel="50000" decel="50000" autoRev="1" fill="hold">
                                          <p:stCondLst>
                                            <p:cond delay="0"/>
                                          </p:stCondLst>
                                        </p:cTn>
                                        <p:tgtEl>
                                          <p:spTgt spid="3">
                                            <p:txEl>
                                              <p:pRg st="3" end="3"/>
                                            </p:txEl>
                                          </p:spTgt>
                                        </p:tgtEl>
                                        <p:attrNameLst>
                                          <p:attrName>ppt_x</p:attrName>
                                          <p:attrName>ppt_y</p:attrName>
                                        </p:attrNameLst>
                                      </p:cBhvr>
                                    </p:animMotion>
                                    <p:animRot by="1500000">
                                      <p:cBhvr>
                                        <p:cTn id="7" dur="125" fill="hold">
                                          <p:stCondLst>
                                            <p:cond delay="0"/>
                                          </p:stCondLst>
                                        </p:cTn>
                                        <p:tgtEl>
                                          <p:spTgt spid="3">
                                            <p:txEl>
                                              <p:pRg st="3" end="3"/>
                                            </p:txEl>
                                          </p:spTgt>
                                        </p:tgtEl>
                                        <p:attrNameLst>
                                          <p:attrName>r</p:attrName>
                                        </p:attrNameLst>
                                      </p:cBhvr>
                                    </p:animRot>
                                    <p:animRot by="-1500000">
                                      <p:cBhvr>
                                        <p:cTn id="8" dur="125" fill="hold">
                                          <p:stCondLst>
                                            <p:cond delay="125"/>
                                          </p:stCondLst>
                                        </p:cTn>
                                        <p:tgtEl>
                                          <p:spTgt spid="3">
                                            <p:txEl>
                                              <p:pRg st="3" end="3"/>
                                            </p:txEl>
                                          </p:spTgt>
                                        </p:tgtEl>
                                        <p:attrNameLst>
                                          <p:attrName>r</p:attrName>
                                        </p:attrNameLst>
                                      </p:cBhvr>
                                    </p:animRot>
                                    <p:animRot by="-1500000">
                                      <p:cBhvr>
                                        <p:cTn id="9" dur="125" fill="hold">
                                          <p:stCondLst>
                                            <p:cond delay="250"/>
                                          </p:stCondLst>
                                        </p:cTn>
                                        <p:tgtEl>
                                          <p:spTgt spid="3">
                                            <p:txEl>
                                              <p:pRg st="3" end="3"/>
                                            </p:txEl>
                                          </p:spTgt>
                                        </p:tgtEl>
                                        <p:attrNameLst>
                                          <p:attrName>r</p:attrName>
                                        </p:attrNameLst>
                                      </p:cBhvr>
                                    </p:animRot>
                                    <p:animRot by="1500000">
                                      <p:cBhvr>
                                        <p:cTn id="10" dur="125" fill="hold">
                                          <p:stCondLst>
                                            <p:cond delay="375"/>
                                          </p:stCondLst>
                                        </p:cTn>
                                        <p:tgtEl>
                                          <p:spTgt spid="3">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66800" y="990600"/>
            <a:ext cx="6934200" cy="4732469"/>
          </a:xfrm>
        </p:spPr>
        <p:txBody>
          <a:bodyPr>
            <a:normAutofit/>
          </a:bodyPr>
          <a:lstStyle/>
          <a:p>
            <a:pPr marL="0" indent="0" algn="just">
              <a:buNone/>
            </a:pPr>
            <a:r>
              <a:rPr lang="en-US" sz="2800" dirty="0" smtClean="0">
                <a:latin typeface="Times New Roman" pitchFamily="18" charset="0"/>
                <a:cs typeface="Times New Roman" pitchFamily="18" charset="0"/>
              </a:rPr>
              <a:t>95. </a:t>
            </a:r>
            <a:r>
              <a:rPr lang="en-US" sz="2800" dirty="0" err="1" smtClean="0">
                <a:latin typeface="Times New Roman" pitchFamily="18" charset="0"/>
                <a:cs typeface="Times New Roman" pitchFamily="18" charset="0"/>
              </a:rPr>
              <a:t>Chọn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nhận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định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sai</a:t>
            </a:r>
            <a:r>
              <a:rPr lang="en-US" sz="2800" dirty="0" smtClean="0">
                <a:latin typeface="Times New Roman" pitchFamily="18" charset="0"/>
                <a:cs typeface="Times New Roman" pitchFamily="18" charset="0"/>
              </a:rPr>
              <a:t>:</a:t>
            </a:r>
          </a:p>
          <a:p>
            <a:pPr marL="0" indent="0" algn="just">
              <a:buNone/>
            </a:pPr>
            <a:r>
              <a:rPr lang="en-US" sz="2800" dirty="0" smtClean="0">
                <a:latin typeface="Times New Roman" pitchFamily="18" charset="0"/>
                <a:cs typeface="Times New Roman" pitchFamily="18" charset="0"/>
              </a:rPr>
              <a:t>    a. </a:t>
            </a:r>
            <a:r>
              <a:rPr lang="en-US" sz="2800" dirty="0" err="1" smtClean="0">
                <a:latin typeface="Times New Roman" pitchFamily="18" charset="0"/>
                <a:cs typeface="Times New Roman" pitchFamily="18" charset="0"/>
              </a:rPr>
              <a:t>Phó</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Thủ</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tướng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Chính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phủ</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nhất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thiết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phải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là</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đại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biểu</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Quốc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hội</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b. </a:t>
            </a:r>
            <a:r>
              <a:rPr lang="en-US" sz="2800" dirty="0" err="1" smtClean="0">
                <a:latin typeface="Times New Roman" pitchFamily="18" charset="0"/>
                <a:cs typeface="Times New Roman" pitchFamily="18" charset="0"/>
              </a:rPr>
              <a:t>Năng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lực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pháp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luật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xuất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hiện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từ</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khi</a:t>
            </a:r>
            <a:r>
              <a:rPr lang="en-US" sz="2800" dirty="0" smtClean="0">
                <a:latin typeface="Times New Roman" pitchFamily="18" charset="0"/>
                <a:cs typeface="Times New Roman" pitchFamily="18" charset="0"/>
              </a:rPr>
              <a:t> con </a:t>
            </a:r>
            <a:r>
              <a:rPr lang="en-US" sz="2800" dirty="0" err="1" smtClean="0">
                <a:latin typeface="Times New Roman" pitchFamily="18" charset="0"/>
                <a:cs typeface="Times New Roman" pitchFamily="18" charset="0"/>
              </a:rPr>
              <a:t>người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được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sinh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ra</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c. </a:t>
            </a:r>
            <a:r>
              <a:rPr lang="en-US" sz="2800" dirty="0" err="1" smtClean="0">
                <a:latin typeface="Times New Roman" pitchFamily="18" charset="0"/>
                <a:cs typeface="Times New Roman" pitchFamily="18" charset="0"/>
              </a:rPr>
              <a:t>Quan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hệ</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pháp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luật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là</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quan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hệ</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xã</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hội</a:t>
            </a:r>
            <a:endParaRPr lang="en-US" sz="2800" dirty="0" smtClean="0">
              <a:latin typeface="Times New Roman" pitchFamily="18" charset="0"/>
              <a:cs typeface="Times New Roman" pitchFamily="18" charset="0"/>
            </a:endParaRPr>
          </a:p>
          <a:p>
            <a:pPr marL="0" indent="0" algn="just">
              <a:buNone/>
            </a:pPr>
            <a:r>
              <a:rPr lang="en-US" sz="2800" dirty="0">
                <a:latin typeface="Times New Roman" pitchFamily="18" charset="0"/>
                <a:cs typeface="Times New Roman" pitchFamily="18" charset="0"/>
              </a:rPr>
              <a:t> </a:t>
            </a:r>
            <a:r>
              <a:rPr lang="en-US" sz="2800" dirty="0" smtClean="0">
                <a:latin typeface="Times New Roman" pitchFamily="18" charset="0"/>
                <a:cs typeface="Times New Roman" pitchFamily="18" charset="0"/>
              </a:rPr>
              <a:t>   d. </a:t>
            </a:r>
            <a:r>
              <a:rPr lang="en-US" sz="2800" dirty="0" err="1" smtClean="0">
                <a:latin typeface="Times New Roman" pitchFamily="18" charset="0"/>
                <a:cs typeface="Times New Roman" pitchFamily="18" charset="0"/>
              </a:rPr>
              <a:t>Năng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lực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pháp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luật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là</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tiền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đề</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của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năng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lực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hành</a:t>
            </a:r>
            <a:r>
              <a:rPr lang="en-US" sz="2800" dirty="0" smtClean="0">
                <a:latin typeface="Times New Roman" pitchFamily="18" charset="0"/>
                <a:cs typeface="Times New Roman" pitchFamily="18" charset="0"/>
              </a:rPr>
              <a:t> vi</a:t>
            </a:r>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val="51289591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mph" presetSubtype="0" fill="hold" nodeType="clickEffect">
                                  <p:stCondLst>
                                    <p:cond delay="0"/>
                                  </p:stCondLst>
                                  <p:iterate type="lt">
                                    <p:tmPct val="10000"/>
                                  </p:iterate>
                                  <p:childTnLst>
                                    <p:animMotion origin="layout" path="M 0.0 0.0 L 0.0 -0.07213" pathEditMode="relative" ptsTypes="">
                                      <p:cBhvr>
                                        <p:cTn id="6" dur="250" accel="50000" decel="50000" autoRev="1" fill="hold">
                                          <p:stCondLst>
                                            <p:cond delay="0"/>
                                          </p:stCondLst>
                                        </p:cTn>
                                        <p:tgtEl>
                                          <p:spTgt spid="3">
                                            <p:txEl>
                                              <p:pRg st="1" end="1"/>
                                            </p:txEl>
                                          </p:spTgt>
                                        </p:tgtEl>
                                        <p:attrNameLst>
                                          <p:attrName>ppt_x</p:attrName>
                                          <p:attrName>ppt_y</p:attrName>
                                        </p:attrNameLst>
                                      </p:cBhvr>
                                    </p:animMotion>
                                    <p:animRot by="1500000">
                                      <p:cBhvr>
                                        <p:cTn id="7" dur="125" fill="hold">
                                          <p:stCondLst>
                                            <p:cond delay="0"/>
                                          </p:stCondLst>
                                        </p:cTn>
                                        <p:tgtEl>
                                          <p:spTgt spid="3">
                                            <p:txEl>
                                              <p:pRg st="1" end="1"/>
                                            </p:txEl>
                                          </p:spTgt>
                                        </p:tgtEl>
                                        <p:attrNameLst>
                                          <p:attrName>r</p:attrName>
                                        </p:attrNameLst>
                                      </p:cBhvr>
                                    </p:animRot>
                                    <p:animRot by="-1500000">
                                      <p:cBhvr>
                                        <p:cTn id="8" dur="125" fill="hold">
                                          <p:stCondLst>
                                            <p:cond delay="125"/>
                                          </p:stCondLst>
                                        </p:cTn>
                                        <p:tgtEl>
                                          <p:spTgt spid="3">
                                            <p:txEl>
                                              <p:pRg st="1" end="1"/>
                                            </p:txEl>
                                          </p:spTgt>
                                        </p:tgtEl>
                                        <p:attrNameLst>
                                          <p:attrName>r</p:attrName>
                                        </p:attrNameLst>
                                      </p:cBhvr>
                                    </p:animRot>
                                    <p:animRot by="-1500000">
                                      <p:cBhvr>
                                        <p:cTn id="9" dur="125" fill="hold">
                                          <p:stCondLst>
                                            <p:cond delay="250"/>
                                          </p:stCondLst>
                                        </p:cTn>
                                        <p:tgtEl>
                                          <p:spTgt spid="3">
                                            <p:txEl>
                                              <p:pRg st="1" end="1"/>
                                            </p:txEl>
                                          </p:spTgt>
                                        </p:tgtEl>
                                        <p:attrNameLst>
                                          <p:attrName>r</p:attrName>
                                        </p:attrNameLst>
                                      </p:cBhvr>
                                    </p:animRot>
                                    <p:animRot by="1500000">
                                      <p:cBhvr>
                                        <p:cTn id="10" dur="125" fill="hold">
                                          <p:stCondLst>
                                            <p:cond delay="375"/>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1143000"/>
            <a:ext cx="6858000" cy="4580069"/>
          </a:xfrm>
        </p:spPr>
        <p:txBody>
          <a:bodyPr>
            <a:normAutofit/>
          </a:bodyPr>
          <a:lstStyle/>
          <a:p>
            <a:pPr marL="0" indent="0" algn="just">
              <a:buNone/>
            </a:pPr>
            <a:r>
              <a:rPr lang="en-US" sz="2800" dirty="0" smtClean="0">
                <a:latin typeface="Times New Roman" pitchFamily="18" charset="0"/>
                <a:cs typeface="Times New Roman" pitchFamily="18" charset="0"/>
              </a:rPr>
              <a:t>96. </a:t>
            </a:r>
            <a:r>
              <a:rPr lang="en-US" sz="2800" dirty="0" err="1" smtClean="0">
                <a:latin typeface="Times New Roman" pitchFamily="18" charset="0"/>
                <a:cs typeface="Times New Roman" pitchFamily="18" charset="0"/>
              </a:rPr>
              <a:t>Xác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định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loại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quy</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phạm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pháp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luật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sau</a:t>
            </a:r>
            <a:r>
              <a:rPr lang="en-US" sz="2800" dirty="0" smtClean="0">
                <a:latin typeface="Times New Roman" pitchFamily="18" charset="0"/>
                <a:cs typeface="Times New Roman" pitchFamily="18" charset="0"/>
              </a:rPr>
              <a:t>:</a:t>
            </a:r>
          </a:p>
          <a:p>
            <a:pPr marL="0" indent="0" algn="just">
              <a:buNone/>
            </a:pPr>
            <a:r>
              <a:rPr lang="en-US" sz="2800" dirty="0" smtClean="0">
                <a:latin typeface="Times New Roman" pitchFamily="18" charset="0"/>
                <a:cs typeface="Times New Roman" pitchFamily="18" charset="0"/>
              </a:rPr>
              <a:t>“</a:t>
            </a:r>
            <a:r>
              <a:rPr lang="en-US" sz="2800" dirty="0" err="1" smtClean="0">
                <a:latin typeface="Times New Roman" pitchFamily="18" charset="0"/>
                <a:cs typeface="Times New Roman" pitchFamily="18" charset="0"/>
              </a:rPr>
              <a:t>Chủ</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sở</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hữu</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ngưởi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sử</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dụng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tài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sản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có</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quyền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sở</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hữu</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đối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với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hoa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lợi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lợi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tức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theo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thỏa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thuận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hoặc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theo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quy</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định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của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pháp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luật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từ</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thời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điểm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thu</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được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hoa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lợi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lợi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tức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đó</a:t>
            </a:r>
            <a:r>
              <a:rPr lang="en-US" sz="2800" dirty="0" smtClean="0">
                <a:latin typeface="Times New Roman" pitchFamily="18" charset="0"/>
                <a:cs typeface="Times New Roman" pitchFamily="18" charset="0"/>
              </a:rPr>
              <a:t>”.</a:t>
            </a:r>
          </a:p>
          <a:p>
            <a:pPr marL="0" indent="0" algn="just">
              <a:buNone/>
            </a:pPr>
            <a:r>
              <a:rPr lang="en-US" sz="2800" dirty="0" smtClean="0">
                <a:latin typeface="Times New Roman" pitchFamily="18" charset="0"/>
                <a:cs typeface="Times New Roman" pitchFamily="18" charset="0"/>
              </a:rPr>
              <a:t>    a. </a:t>
            </a:r>
            <a:r>
              <a:rPr lang="en-US" sz="2800" dirty="0" err="1" smtClean="0">
                <a:latin typeface="Times New Roman" pitchFamily="18" charset="0"/>
                <a:cs typeface="Times New Roman" pitchFamily="18" charset="0"/>
              </a:rPr>
              <a:t>Quy</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phạm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bảo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vệ</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b. </a:t>
            </a:r>
            <a:r>
              <a:rPr lang="en-US" sz="2800" dirty="0" err="1" smtClean="0">
                <a:latin typeface="Times New Roman" pitchFamily="18" charset="0"/>
                <a:cs typeface="Times New Roman" pitchFamily="18" charset="0"/>
              </a:rPr>
              <a:t>Quy</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phạm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điều</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chỉnh</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c. </a:t>
            </a:r>
            <a:r>
              <a:rPr lang="en-US" sz="2800" dirty="0" err="1" smtClean="0">
                <a:latin typeface="Times New Roman" pitchFamily="18" charset="0"/>
                <a:cs typeface="Times New Roman" pitchFamily="18" charset="0"/>
              </a:rPr>
              <a:t>Quy</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phạm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trao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quyền</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d. </a:t>
            </a:r>
            <a:r>
              <a:rPr lang="en-US" sz="2800" dirty="0" err="1" smtClean="0">
                <a:latin typeface="Times New Roman" pitchFamily="18" charset="0"/>
                <a:cs typeface="Times New Roman" pitchFamily="18" charset="0"/>
              </a:rPr>
              <a:t>Quy</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phạm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bắt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buộc</a:t>
            </a:r>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val="264952189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mph" presetSubtype="0" fill="hold" nodeType="clickEffect">
                                  <p:stCondLst>
                                    <p:cond delay="0"/>
                                  </p:stCondLst>
                                  <p:iterate type="lt">
                                    <p:tmPct val="10000"/>
                                  </p:iterate>
                                  <p:childTnLst>
                                    <p:animMotion origin="layout" path="M 0.0 0.0 L 0.0 -0.07213" pathEditMode="relative" ptsTypes="">
                                      <p:cBhvr>
                                        <p:cTn id="6" dur="250" accel="50000" decel="50000" autoRev="1" fill="hold">
                                          <p:stCondLst>
                                            <p:cond delay="0"/>
                                          </p:stCondLst>
                                        </p:cTn>
                                        <p:tgtEl>
                                          <p:spTgt spid="3">
                                            <p:txEl>
                                              <p:pRg st="3" end="3"/>
                                            </p:txEl>
                                          </p:spTgt>
                                        </p:tgtEl>
                                        <p:attrNameLst>
                                          <p:attrName>ppt_x</p:attrName>
                                          <p:attrName>ppt_y</p:attrName>
                                        </p:attrNameLst>
                                      </p:cBhvr>
                                    </p:animMotion>
                                    <p:animRot by="1500000">
                                      <p:cBhvr>
                                        <p:cTn id="7" dur="125" fill="hold">
                                          <p:stCondLst>
                                            <p:cond delay="0"/>
                                          </p:stCondLst>
                                        </p:cTn>
                                        <p:tgtEl>
                                          <p:spTgt spid="3">
                                            <p:txEl>
                                              <p:pRg st="3" end="3"/>
                                            </p:txEl>
                                          </p:spTgt>
                                        </p:tgtEl>
                                        <p:attrNameLst>
                                          <p:attrName>r</p:attrName>
                                        </p:attrNameLst>
                                      </p:cBhvr>
                                    </p:animRot>
                                    <p:animRot by="-1500000">
                                      <p:cBhvr>
                                        <p:cTn id="8" dur="125" fill="hold">
                                          <p:stCondLst>
                                            <p:cond delay="125"/>
                                          </p:stCondLst>
                                        </p:cTn>
                                        <p:tgtEl>
                                          <p:spTgt spid="3">
                                            <p:txEl>
                                              <p:pRg st="3" end="3"/>
                                            </p:txEl>
                                          </p:spTgt>
                                        </p:tgtEl>
                                        <p:attrNameLst>
                                          <p:attrName>r</p:attrName>
                                        </p:attrNameLst>
                                      </p:cBhvr>
                                    </p:animRot>
                                    <p:animRot by="-1500000">
                                      <p:cBhvr>
                                        <p:cTn id="9" dur="125" fill="hold">
                                          <p:stCondLst>
                                            <p:cond delay="250"/>
                                          </p:stCondLst>
                                        </p:cTn>
                                        <p:tgtEl>
                                          <p:spTgt spid="3">
                                            <p:txEl>
                                              <p:pRg st="3" end="3"/>
                                            </p:txEl>
                                          </p:spTgt>
                                        </p:tgtEl>
                                        <p:attrNameLst>
                                          <p:attrName>r</p:attrName>
                                        </p:attrNameLst>
                                      </p:cBhvr>
                                    </p:animRot>
                                    <p:animRot by="1500000">
                                      <p:cBhvr>
                                        <p:cTn id="10" dur="125" fill="hold">
                                          <p:stCondLst>
                                            <p:cond delay="375"/>
                                          </p:stCondLst>
                                        </p:cTn>
                                        <p:tgtEl>
                                          <p:spTgt spid="3">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990600"/>
            <a:ext cx="6781800" cy="4732469"/>
          </a:xfrm>
        </p:spPr>
        <p:txBody>
          <a:bodyPr>
            <a:normAutofit lnSpcReduction="10000"/>
          </a:bodyPr>
          <a:lstStyle/>
          <a:p>
            <a:pPr marL="0" indent="0" algn="just">
              <a:buNone/>
            </a:pPr>
            <a:r>
              <a:rPr lang="en-US" sz="2800" dirty="0" smtClean="0">
                <a:latin typeface="Times New Roman" pitchFamily="18" charset="0"/>
                <a:cs typeface="Times New Roman" pitchFamily="18" charset="0"/>
              </a:rPr>
              <a:t>97. </a:t>
            </a:r>
            <a:r>
              <a:rPr lang="en-US" sz="2800" dirty="0" err="1" smtClean="0">
                <a:latin typeface="Times New Roman" pitchFamily="18" charset="0"/>
                <a:cs typeface="Times New Roman" pitchFamily="18" charset="0"/>
              </a:rPr>
              <a:t>Công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ty</a:t>
            </a:r>
            <a:r>
              <a:rPr lang="en-US" sz="2800" dirty="0" smtClean="0">
                <a:latin typeface="Times New Roman" pitchFamily="18" charset="0"/>
                <a:cs typeface="Times New Roman" pitchFamily="18" charset="0"/>
              </a:rPr>
              <a:t> A </a:t>
            </a:r>
            <a:r>
              <a:rPr lang="en-US" sz="2800" dirty="0" err="1" smtClean="0">
                <a:latin typeface="Times New Roman" pitchFamily="18" charset="0"/>
                <a:cs typeface="Times New Roman" pitchFamily="18" charset="0"/>
              </a:rPr>
              <a:t>xả</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thải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trực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tiếp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ra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sông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làm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cá</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chết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hàng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loạt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gây</a:t>
            </a:r>
            <a:r>
              <a:rPr lang="en-US" sz="2800" dirty="0" smtClean="0">
                <a:latin typeface="Times New Roman" pitchFamily="18" charset="0"/>
                <a:cs typeface="Times New Roman" pitchFamily="18" charset="0"/>
              </a:rPr>
              <a:t> ô </a:t>
            </a:r>
            <a:r>
              <a:rPr lang="en-US" sz="2800" dirty="0" err="1" smtClean="0">
                <a:latin typeface="Times New Roman" pitchFamily="18" charset="0"/>
                <a:cs typeface="Times New Roman" pitchFamily="18" charset="0"/>
              </a:rPr>
              <a:t>nhiễm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môi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trường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Trách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nhiệm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pháp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lý</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đặt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ra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đối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với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công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ty</a:t>
            </a:r>
            <a:r>
              <a:rPr lang="en-US" sz="2800" dirty="0" smtClean="0">
                <a:latin typeface="Times New Roman" pitchFamily="18" charset="0"/>
                <a:cs typeface="Times New Roman" pitchFamily="18" charset="0"/>
              </a:rPr>
              <a:t> A </a:t>
            </a:r>
            <a:r>
              <a:rPr lang="en-US" sz="2800" dirty="0" err="1" smtClean="0">
                <a:latin typeface="Times New Roman" pitchFamily="18" charset="0"/>
                <a:cs typeface="Times New Roman" pitchFamily="18" charset="0"/>
              </a:rPr>
              <a:t>là</a:t>
            </a:r>
            <a:r>
              <a:rPr lang="en-US" sz="2800" dirty="0" smtClean="0">
                <a:latin typeface="Times New Roman" pitchFamily="18" charset="0"/>
                <a:cs typeface="Times New Roman" pitchFamily="18" charset="0"/>
              </a:rPr>
              <a:t>:</a:t>
            </a:r>
          </a:p>
          <a:p>
            <a:pPr marL="0" indent="0" algn="just">
              <a:buNone/>
            </a:pPr>
            <a:r>
              <a:rPr lang="en-US" sz="2800" dirty="0" smtClean="0">
                <a:latin typeface="Times New Roman" pitchFamily="18" charset="0"/>
                <a:cs typeface="Times New Roman" pitchFamily="18" charset="0"/>
              </a:rPr>
              <a:t>    a. </a:t>
            </a:r>
            <a:r>
              <a:rPr lang="en-US" sz="2800" dirty="0" err="1" smtClean="0">
                <a:latin typeface="Times New Roman" pitchFamily="18" charset="0"/>
                <a:cs typeface="Times New Roman" pitchFamily="18" charset="0"/>
              </a:rPr>
              <a:t>Trách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nhiệm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hình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sự</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và</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trách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nhiệm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hành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chính</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b. </a:t>
            </a:r>
            <a:r>
              <a:rPr lang="en-US" sz="2800" dirty="0" err="1" smtClean="0">
                <a:latin typeface="Times New Roman" pitchFamily="18" charset="0"/>
                <a:cs typeface="Times New Roman" pitchFamily="18" charset="0"/>
              </a:rPr>
              <a:t>Trách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nhiệm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hành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chính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và</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trách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nhiệm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dân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sự</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c. </a:t>
            </a:r>
            <a:r>
              <a:rPr lang="en-US" sz="2800" dirty="0" err="1" smtClean="0">
                <a:latin typeface="Times New Roman" pitchFamily="18" charset="0"/>
                <a:cs typeface="Times New Roman" pitchFamily="18" charset="0"/>
              </a:rPr>
              <a:t>Trách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nhiệm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hành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chính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và</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trách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nhiệm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kỷ</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luật</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d. </a:t>
            </a:r>
            <a:r>
              <a:rPr lang="en-US" sz="2800" dirty="0" err="1" smtClean="0">
                <a:latin typeface="Times New Roman" pitchFamily="18" charset="0"/>
                <a:cs typeface="Times New Roman" pitchFamily="18" charset="0"/>
              </a:rPr>
              <a:t>Trách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nhiệm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kỷ</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luật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và</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trách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nhiệm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dân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sự</a:t>
            </a:r>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val="69845378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2" presetClass="emph" presetSubtype="0" fill="hold" nodeType="clickEffect">
                                  <p:stCondLst>
                                    <p:cond delay="0"/>
                                  </p:stCondLst>
                                  <p:childTnLst>
                                    <p:animRot by="120000">
                                      <p:cBhvr>
                                        <p:cTn id="6" dur="100" fill="hold">
                                          <p:stCondLst>
                                            <p:cond delay="0"/>
                                          </p:stCondLst>
                                        </p:cTn>
                                        <p:tgtEl>
                                          <p:spTgt spid="3">
                                            <p:txEl>
                                              <p:pRg st="2" end="2"/>
                                            </p:txEl>
                                          </p:spTgt>
                                        </p:tgtEl>
                                        <p:attrNameLst>
                                          <p:attrName>r</p:attrName>
                                        </p:attrNameLst>
                                      </p:cBhvr>
                                    </p:animRot>
                                    <p:animRot by="-240000">
                                      <p:cBhvr>
                                        <p:cTn id="7" dur="200" fill="hold">
                                          <p:stCondLst>
                                            <p:cond delay="200"/>
                                          </p:stCondLst>
                                        </p:cTn>
                                        <p:tgtEl>
                                          <p:spTgt spid="3">
                                            <p:txEl>
                                              <p:pRg st="2" end="2"/>
                                            </p:txEl>
                                          </p:spTgt>
                                        </p:tgtEl>
                                        <p:attrNameLst>
                                          <p:attrName>r</p:attrName>
                                        </p:attrNameLst>
                                      </p:cBhvr>
                                    </p:animRot>
                                    <p:animRot by="240000">
                                      <p:cBhvr>
                                        <p:cTn id="8" dur="200" fill="hold">
                                          <p:stCondLst>
                                            <p:cond delay="400"/>
                                          </p:stCondLst>
                                        </p:cTn>
                                        <p:tgtEl>
                                          <p:spTgt spid="3">
                                            <p:txEl>
                                              <p:pRg st="2" end="2"/>
                                            </p:txEl>
                                          </p:spTgt>
                                        </p:tgtEl>
                                        <p:attrNameLst>
                                          <p:attrName>r</p:attrName>
                                        </p:attrNameLst>
                                      </p:cBhvr>
                                    </p:animRot>
                                    <p:animRot by="-240000">
                                      <p:cBhvr>
                                        <p:cTn id="9" dur="200" fill="hold">
                                          <p:stCondLst>
                                            <p:cond delay="600"/>
                                          </p:stCondLst>
                                        </p:cTn>
                                        <p:tgtEl>
                                          <p:spTgt spid="3">
                                            <p:txEl>
                                              <p:pRg st="2" end="2"/>
                                            </p:txEl>
                                          </p:spTgt>
                                        </p:tgtEl>
                                        <p:attrNameLst>
                                          <p:attrName>r</p:attrName>
                                        </p:attrNameLst>
                                      </p:cBhvr>
                                    </p:animRot>
                                    <p:animRot by="120000">
                                      <p:cBhvr>
                                        <p:cTn id="10" dur="200" fill="hold">
                                          <p:stCondLst>
                                            <p:cond delay="800"/>
                                          </p:stCondLst>
                                        </p:cTn>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143000"/>
            <a:ext cx="6781800" cy="4580069"/>
          </a:xfrm>
        </p:spPr>
        <p:txBody>
          <a:bodyPr>
            <a:normAutofit/>
          </a:bodyPr>
          <a:lstStyle/>
          <a:p>
            <a:pPr marL="0" indent="0" algn="just">
              <a:buNone/>
            </a:pPr>
            <a:r>
              <a:rPr lang="en-US" sz="2800" dirty="0" smtClean="0">
                <a:latin typeface="Times New Roman" pitchFamily="18" charset="0"/>
                <a:cs typeface="Times New Roman" pitchFamily="18" charset="0"/>
              </a:rPr>
              <a:t>98. </a:t>
            </a:r>
            <a:r>
              <a:rPr lang="en-US" sz="2800" dirty="0" err="1" smtClean="0">
                <a:latin typeface="Times New Roman" pitchFamily="18" charset="0"/>
                <a:cs typeface="Times New Roman" pitchFamily="18" charset="0"/>
              </a:rPr>
              <a:t>Độ</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tuổi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chịu</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trách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nhiệm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hành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chính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theo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quy</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định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của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pháp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luật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Việt</a:t>
            </a:r>
            <a:r>
              <a:rPr lang="en-US" sz="2800" dirty="0" smtClean="0">
                <a:latin typeface="Times New Roman" pitchFamily="18" charset="0"/>
                <a:cs typeface="Times New Roman" pitchFamily="18" charset="0"/>
              </a:rPr>
              <a:t> Nam </a:t>
            </a:r>
            <a:r>
              <a:rPr lang="en-US" sz="2800" dirty="0" err="1" smtClean="0">
                <a:latin typeface="Times New Roman" pitchFamily="18" charset="0"/>
                <a:cs typeface="Times New Roman" pitchFamily="18" charset="0"/>
              </a:rPr>
              <a:t>là</a:t>
            </a:r>
            <a:r>
              <a:rPr lang="en-US" sz="2800" dirty="0" smtClean="0">
                <a:latin typeface="Times New Roman" pitchFamily="18" charset="0"/>
                <a:cs typeface="Times New Roman" pitchFamily="18" charset="0"/>
              </a:rPr>
              <a:t>:</a:t>
            </a:r>
          </a:p>
          <a:p>
            <a:pPr marL="0" indent="0" algn="just">
              <a:buNone/>
            </a:pPr>
            <a:r>
              <a:rPr lang="en-US" sz="2800" dirty="0" smtClean="0">
                <a:latin typeface="Times New Roman" pitchFamily="18" charset="0"/>
                <a:cs typeface="Times New Roman" pitchFamily="18" charset="0"/>
              </a:rPr>
              <a:t>    a. </a:t>
            </a:r>
            <a:r>
              <a:rPr lang="en-US" sz="2800" dirty="0" err="1" smtClean="0">
                <a:latin typeface="Times New Roman" pitchFamily="18" charset="0"/>
                <a:cs typeface="Times New Roman" pitchFamily="18" charset="0"/>
              </a:rPr>
              <a:t>từ</a:t>
            </a:r>
            <a:r>
              <a:rPr lang="en-US" sz="2800" dirty="0" smtClean="0">
                <a:latin typeface="Times New Roman" pitchFamily="18" charset="0"/>
                <a:cs typeface="Times New Roman" pitchFamily="18" charset="0"/>
              </a:rPr>
              <a:t> 14 </a:t>
            </a:r>
            <a:r>
              <a:rPr lang="en-US" sz="2800" dirty="0" err="1" smtClean="0">
                <a:latin typeface="Times New Roman" pitchFamily="18" charset="0"/>
                <a:cs typeface="Times New Roman" pitchFamily="18" charset="0"/>
              </a:rPr>
              <a:t>tuổi</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b. </a:t>
            </a:r>
            <a:r>
              <a:rPr lang="en-US" sz="2800" dirty="0" err="1" smtClean="0">
                <a:latin typeface="Times New Roman" pitchFamily="18" charset="0"/>
                <a:cs typeface="Times New Roman" pitchFamily="18" charset="0"/>
              </a:rPr>
              <a:t>từ</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đủ</a:t>
            </a:r>
            <a:r>
              <a:rPr lang="en-US" sz="2800" dirty="0" smtClean="0">
                <a:latin typeface="Times New Roman" pitchFamily="18" charset="0"/>
                <a:cs typeface="Times New Roman" pitchFamily="18" charset="0"/>
              </a:rPr>
              <a:t> 14 </a:t>
            </a:r>
            <a:r>
              <a:rPr lang="en-US" sz="2800" dirty="0" err="1" smtClean="0">
                <a:latin typeface="Times New Roman" pitchFamily="18" charset="0"/>
                <a:cs typeface="Times New Roman" pitchFamily="18" charset="0"/>
              </a:rPr>
              <a:t>tuổi</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c. </a:t>
            </a:r>
            <a:r>
              <a:rPr lang="en-US" sz="2800" dirty="0" err="1" smtClean="0">
                <a:latin typeface="Times New Roman" pitchFamily="18" charset="0"/>
                <a:cs typeface="Times New Roman" pitchFamily="18" charset="0"/>
              </a:rPr>
              <a:t>từ</a:t>
            </a:r>
            <a:r>
              <a:rPr lang="en-US" sz="2800" dirty="0" smtClean="0">
                <a:latin typeface="Times New Roman" pitchFamily="18" charset="0"/>
                <a:cs typeface="Times New Roman" pitchFamily="18" charset="0"/>
              </a:rPr>
              <a:t> 15 </a:t>
            </a:r>
            <a:r>
              <a:rPr lang="en-US" sz="2800" dirty="0" err="1" smtClean="0">
                <a:latin typeface="Times New Roman" pitchFamily="18" charset="0"/>
                <a:cs typeface="Times New Roman" pitchFamily="18" charset="0"/>
              </a:rPr>
              <a:t>tuổi</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d. </a:t>
            </a:r>
            <a:r>
              <a:rPr lang="en-US" sz="2800" dirty="0" err="1" smtClean="0">
                <a:latin typeface="Times New Roman" pitchFamily="18" charset="0"/>
                <a:cs typeface="Times New Roman" pitchFamily="18" charset="0"/>
              </a:rPr>
              <a:t>từ</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đủ</a:t>
            </a:r>
            <a:r>
              <a:rPr lang="en-US" sz="2800" dirty="0" smtClean="0">
                <a:latin typeface="Times New Roman" pitchFamily="18" charset="0"/>
                <a:cs typeface="Times New Roman" pitchFamily="18" charset="0"/>
              </a:rPr>
              <a:t> 15 </a:t>
            </a:r>
            <a:r>
              <a:rPr lang="en-US" sz="2800" dirty="0" err="1" smtClean="0">
                <a:latin typeface="Times New Roman" pitchFamily="18" charset="0"/>
                <a:cs typeface="Times New Roman" pitchFamily="18" charset="0"/>
              </a:rPr>
              <a:t>tuổi</a:t>
            </a:r>
            <a:endParaRPr lang="en-US" sz="2800" dirty="0" smtClean="0">
              <a:latin typeface="Times New Roman" pitchFamily="18" charset="0"/>
              <a:cs typeface="Times New Roman" pitchFamily="18" charset="0"/>
            </a:endParaRPr>
          </a:p>
          <a:p>
            <a:pPr marL="0" indent="0" algn="just">
              <a:buNone/>
            </a:pPr>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val="100659118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mph" presetSubtype="0" fill="hold" nodeType="clickEffect">
                                  <p:stCondLst>
                                    <p:cond delay="0"/>
                                  </p:stCondLst>
                                  <p:iterate type="lt">
                                    <p:tmPct val="10000"/>
                                  </p:iterate>
                                  <p:childTnLst>
                                    <p:animMotion origin="layout" path="M 0.0 0.0 L 0.0 -0.07213" pathEditMode="relative" ptsTypes="">
                                      <p:cBhvr>
                                        <p:cTn id="6" dur="250" accel="50000" decel="50000" autoRev="1" fill="hold">
                                          <p:stCondLst>
                                            <p:cond delay="0"/>
                                          </p:stCondLst>
                                        </p:cTn>
                                        <p:tgtEl>
                                          <p:spTgt spid="3">
                                            <p:txEl>
                                              <p:pRg st="2" end="2"/>
                                            </p:txEl>
                                          </p:spTgt>
                                        </p:tgtEl>
                                        <p:attrNameLst>
                                          <p:attrName>ppt_x</p:attrName>
                                          <p:attrName>ppt_y</p:attrName>
                                        </p:attrNameLst>
                                      </p:cBhvr>
                                    </p:animMotion>
                                    <p:animRot by="1500000">
                                      <p:cBhvr>
                                        <p:cTn id="7" dur="125" fill="hold">
                                          <p:stCondLst>
                                            <p:cond delay="0"/>
                                          </p:stCondLst>
                                        </p:cTn>
                                        <p:tgtEl>
                                          <p:spTgt spid="3">
                                            <p:txEl>
                                              <p:pRg st="2" end="2"/>
                                            </p:txEl>
                                          </p:spTgt>
                                        </p:tgtEl>
                                        <p:attrNameLst>
                                          <p:attrName>r</p:attrName>
                                        </p:attrNameLst>
                                      </p:cBhvr>
                                    </p:animRot>
                                    <p:animRot by="-1500000">
                                      <p:cBhvr>
                                        <p:cTn id="8" dur="125" fill="hold">
                                          <p:stCondLst>
                                            <p:cond delay="125"/>
                                          </p:stCondLst>
                                        </p:cTn>
                                        <p:tgtEl>
                                          <p:spTgt spid="3">
                                            <p:txEl>
                                              <p:pRg st="2" end="2"/>
                                            </p:txEl>
                                          </p:spTgt>
                                        </p:tgtEl>
                                        <p:attrNameLst>
                                          <p:attrName>r</p:attrName>
                                        </p:attrNameLst>
                                      </p:cBhvr>
                                    </p:animRot>
                                    <p:animRot by="-1500000">
                                      <p:cBhvr>
                                        <p:cTn id="9" dur="125" fill="hold">
                                          <p:stCondLst>
                                            <p:cond delay="250"/>
                                          </p:stCondLst>
                                        </p:cTn>
                                        <p:tgtEl>
                                          <p:spTgt spid="3">
                                            <p:txEl>
                                              <p:pRg st="2" end="2"/>
                                            </p:txEl>
                                          </p:spTgt>
                                        </p:tgtEl>
                                        <p:attrNameLst>
                                          <p:attrName>r</p:attrName>
                                        </p:attrNameLst>
                                      </p:cBhvr>
                                    </p:animRot>
                                    <p:animRot by="1500000">
                                      <p:cBhvr>
                                        <p:cTn id="10" dur="125" fill="hold">
                                          <p:stCondLst>
                                            <p:cond delay="375"/>
                                          </p:stCondLst>
                                        </p:cTn>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90600" y="914400"/>
            <a:ext cx="7086600" cy="5105400"/>
          </a:xfrm>
        </p:spPr>
        <p:txBody>
          <a:bodyPr>
            <a:normAutofit/>
          </a:bodyPr>
          <a:lstStyle/>
          <a:p>
            <a:pPr marL="0" indent="0" algn="just">
              <a:buNone/>
            </a:pPr>
            <a:r>
              <a:rPr lang="en-US" sz="2800" dirty="0" smtClean="0">
                <a:latin typeface="Times New Roman" pitchFamily="18" charset="0"/>
                <a:cs typeface="Times New Roman" pitchFamily="18" charset="0"/>
              </a:rPr>
              <a:t>99.</a:t>
            </a:r>
            <a:r>
              <a:rPr lang="vi-VN" sz="2800" dirty="0" smtClean="0">
                <a:latin typeface="Times New Roman" pitchFamily="18" charset="0"/>
                <a:cs typeface="Times New Roman" pitchFamily="18" charset="0"/>
              </a:rPr>
              <a:t> </a:t>
            </a:r>
            <a:r>
              <a:rPr lang="en-US" sz="2800" dirty="0" smtClean="0">
                <a:latin typeface="Times New Roman" pitchFamily="18" charset="0"/>
                <a:cs typeface="Times New Roman" pitchFamily="18" charset="0"/>
              </a:rPr>
              <a:t>“</a:t>
            </a:r>
            <a:r>
              <a:rPr lang="vi-VN" sz="2800" dirty="0" smtClean="0">
                <a:latin typeface="Times New Roman" pitchFamily="18" charset="0"/>
                <a:cs typeface="Times New Roman" pitchFamily="18" charset="0"/>
              </a:rPr>
              <a:t>Hợp </a:t>
            </a:r>
            <a:r>
              <a:rPr lang="vi-VN" sz="2800" dirty="0">
                <a:latin typeface="Times New Roman" pitchFamily="18" charset="0"/>
                <a:cs typeface="Times New Roman" pitchFamily="18" charset="0"/>
              </a:rPr>
              <a:t>đồng mua bán nhà ở phải được lập thành văn bản, có công chứng hoặc chứng thực, trừ trường hợp </a:t>
            </a:r>
            <a:r>
              <a:rPr lang="vi-VN" sz="2800" dirty="0" smtClean="0">
                <a:latin typeface="Times New Roman" pitchFamily="18" charset="0"/>
                <a:cs typeface="Times New Roman" pitchFamily="18" charset="0"/>
              </a:rPr>
              <a:t>pháp </a:t>
            </a:r>
            <a:r>
              <a:rPr lang="vi-VN" sz="2800" dirty="0">
                <a:latin typeface="Times New Roman" pitchFamily="18" charset="0"/>
                <a:cs typeface="Times New Roman" pitchFamily="18" charset="0"/>
              </a:rPr>
              <a:t>luật có quy định </a:t>
            </a:r>
            <a:r>
              <a:rPr lang="vi-VN" sz="2800" dirty="0" smtClean="0">
                <a:latin typeface="Times New Roman" pitchFamily="18" charset="0"/>
                <a:cs typeface="Times New Roman" pitchFamily="18" charset="0"/>
              </a:rPr>
              <a:t>khác</a:t>
            </a:r>
            <a:r>
              <a:rPr lang="en-US" sz="2800" dirty="0" smtClean="0">
                <a:latin typeface="Times New Roman" pitchFamily="18" charset="0"/>
                <a:cs typeface="Times New Roman" pitchFamily="18" charset="0"/>
              </a:rPr>
              <a:t>”.</a:t>
            </a:r>
          </a:p>
          <a:p>
            <a:pPr marL="0" indent="0" algn="just">
              <a:buNone/>
            </a:pPr>
            <a:r>
              <a:rPr lang="en-US" sz="2800" dirty="0" err="1" smtClean="0">
                <a:latin typeface="Times New Roman" pitchFamily="18" charset="0"/>
                <a:cs typeface="Times New Roman" pitchFamily="18" charset="0"/>
              </a:rPr>
              <a:t>Quy</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phạm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pháp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luật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trên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là</a:t>
            </a:r>
            <a:r>
              <a:rPr lang="en-US" sz="2800" dirty="0" smtClean="0">
                <a:latin typeface="Times New Roman" pitchFamily="18" charset="0"/>
                <a:cs typeface="Times New Roman" pitchFamily="18" charset="0"/>
              </a:rPr>
              <a:t>:</a:t>
            </a:r>
          </a:p>
          <a:p>
            <a:pPr marL="0" indent="0" algn="just">
              <a:buNone/>
            </a:pPr>
            <a:r>
              <a:rPr lang="en-US" sz="2800" dirty="0" smtClean="0">
                <a:latin typeface="Times New Roman" pitchFamily="18" charset="0"/>
                <a:cs typeface="Times New Roman" pitchFamily="18" charset="0"/>
              </a:rPr>
              <a:t>    a. </a:t>
            </a:r>
            <a:r>
              <a:rPr lang="en-US" sz="2800" dirty="0" err="1" smtClean="0">
                <a:latin typeface="Times New Roman" pitchFamily="18" charset="0"/>
                <a:cs typeface="Times New Roman" pitchFamily="18" charset="0"/>
              </a:rPr>
              <a:t>Quy</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phạm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bảo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vệ</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b. </a:t>
            </a:r>
            <a:r>
              <a:rPr lang="en-US" sz="2800" dirty="0" err="1" smtClean="0">
                <a:latin typeface="Times New Roman" pitchFamily="18" charset="0"/>
                <a:cs typeface="Times New Roman" pitchFamily="18" charset="0"/>
              </a:rPr>
              <a:t>Quy</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phạm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cấm</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c. </a:t>
            </a:r>
            <a:r>
              <a:rPr lang="en-US" sz="2800" dirty="0" err="1" smtClean="0">
                <a:latin typeface="Times New Roman" pitchFamily="18" charset="0"/>
                <a:cs typeface="Times New Roman" pitchFamily="18" charset="0"/>
              </a:rPr>
              <a:t>Quy</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phạm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định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nghĩa</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d. </a:t>
            </a:r>
            <a:r>
              <a:rPr lang="en-US" sz="2800" dirty="0" err="1" smtClean="0">
                <a:latin typeface="Times New Roman" pitchFamily="18" charset="0"/>
                <a:cs typeface="Times New Roman" pitchFamily="18" charset="0"/>
              </a:rPr>
              <a:t>Quy</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phạm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bắt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buộc</a:t>
            </a:r>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val="277982038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mph" presetSubtype="0" fill="hold" nodeType="clickEffect">
                                  <p:stCondLst>
                                    <p:cond delay="0"/>
                                  </p:stCondLst>
                                  <p:iterate type="lt">
                                    <p:tmPct val="10000"/>
                                  </p:iterate>
                                  <p:childTnLst>
                                    <p:animMotion origin="layout" path="M 0.0 0.0 L 0.0 -0.07213" pathEditMode="relative" ptsTypes="">
                                      <p:cBhvr>
                                        <p:cTn id="6" dur="250" accel="50000" decel="50000" autoRev="1" fill="hold">
                                          <p:stCondLst>
                                            <p:cond delay="0"/>
                                          </p:stCondLst>
                                        </p:cTn>
                                        <p:tgtEl>
                                          <p:spTgt spid="3">
                                            <p:txEl>
                                              <p:pRg st="5" end="5"/>
                                            </p:txEl>
                                          </p:spTgt>
                                        </p:tgtEl>
                                        <p:attrNameLst>
                                          <p:attrName>ppt_x</p:attrName>
                                          <p:attrName>ppt_y</p:attrName>
                                        </p:attrNameLst>
                                      </p:cBhvr>
                                    </p:animMotion>
                                    <p:animRot by="1500000">
                                      <p:cBhvr>
                                        <p:cTn id="7" dur="125" fill="hold">
                                          <p:stCondLst>
                                            <p:cond delay="0"/>
                                          </p:stCondLst>
                                        </p:cTn>
                                        <p:tgtEl>
                                          <p:spTgt spid="3">
                                            <p:txEl>
                                              <p:pRg st="5" end="5"/>
                                            </p:txEl>
                                          </p:spTgt>
                                        </p:tgtEl>
                                        <p:attrNameLst>
                                          <p:attrName>r</p:attrName>
                                        </p:attrNameLst>
                                      </p:cBhvr>
                                    </p:animRot>
                                    <p:animRot by="-1500000">
                                      <p:cBhvr>
                                        <p:cTn id="8" dur="125" fill="hold">
                                          <p:stCondLst>
                                            <p:cond delay="125"/>
                                          </p:stCondLst>
                                        </p:cTn>
                                        <p:tgtEl>
                                          <p:spTgt spid="3">
                                            <p:txEl>
                                              <p:pRg st="5" end="5"/>
                                            </p:txEl>
                                          </p:spTgt>
                                        </p:tgtEl>
                                        <p:attrNameLst>
                                          <p:attrName>r</p:attrName>
                                        </p:attrNameLst>
                                      </p:cBhvr>
                                    </p:animRot>
                                    <p:animRot by="-1500000">
                                      <p:cBhvr>
                                        <p:cTn id="9" dur="125" fill="hold">
                                          <p:stCondLst>
                                            <p:cond delay="250"/>
                                          </p:stCondLst>
                                        </p:cTn>
                                        <p:tgtEl>
                                          <p:spTgt spid="3">
                                            <p:txEl>
                                              <p:pRg st="5" end="5"/>
                                            </p:txEl>
                                          </p:spTgt>
                                        </p:tgtEl>
                                        <p:attrNameLst>
                                          <p:attrName>r</p:attrName>
                                        </p:attrNameLst>
                                      </p:cBhvr>
                                    </p:animRot>
                                    <p:animRot by="1500000">
                                      <p:cBhvr>
                                        <p:cTn id="10" dur="125" fill="hold">
                                          <p:stCondLst>
                                            <p:cond delay="375"/>
                                          </p:stCondLst>
                                        </p:cTn>
                                        <p:tgtEl>
                                          <p:spTgt spid="3">
                                            <p:txEl>
                                              <p:pRg st="5" end="5"/>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914400"/>
            <a:ext cx="6781800" cy="4808669"/>
          </a:xfrm>
        </p:spPr>
        <p:txBody>
          <a:bodyPr>
            <a:normAutofit/>
          </a:bodyPr>
          <a:lstStyle/>
          <a:p>
            <a:pPr marL="0" indent="0" algn="just">
              <a:buNone/>
            </a:pPr>
            <a:r>
              <a:rPr lang="en-US" sz="2800" dirty="0" smtClean="0">
                <a:latin typeface="Times New Roman" pitchFamily="18" charset="0"/>
                <a:cs typeface="Times New Roman" pitchFamily="18" charset="0"/>
              </a:rPr>
              <a:t>100. </a:t>
            </a:r>
            <a:r>
              <a:rPr lang="en-US" sz="2800" dirty="0" err="1" smtClean="0">
                <a:latin typeface="Times New Roman" pitchFamily="18" charset="0"/>
                <a:cs typeface="Times New Roman" pitchFamily="18" charset="0"/>
              </a:rPr>
              <a:t>Loại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quy</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phạm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pháp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luật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thường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gặp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trong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pháp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luật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hình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sự</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là</a:t>
            </a:r>
            <a:r>
              <a:rPr lang="en-US" sz="2800" dirty="0" smtClean="0">
                <a:latin typeface="Times New Roman" pitchFamily="18" charset="0"/>
                <a:cs typeface="Times New Roman" pitchFamily="18" charset="0"/>
              </a:rPr>
              <a:t>:</a:t>
            </a:r>
          </a:p>
          <a:p>
            <a:pPr marL="0" indent="0" algn="just">
              <a:buNone/>
            </a:pPr>
            <a:r>
              <a:rPr lang="en-US" sz="2800" dirty="0" smtClean="0">
                <a:latin typeface="Times New Roman" pitchFamily="18" charset="0"/>
                <a:cs typeface="Times New Roman" pitchFamily="18" charset="0"/>
              </a:rPr>
              <a:t>    a. </a:t>
            </a:r>
            <a:r>
              <a:rPr lang="en-US" sz="2800" dirty="0" err="1" smtClean="0">
                <a:latin typeface="Times New Roman" pitchFamily="18" charset="0"/>
                <a:cs typeface="Times New Roman" pitchFamily="18" charset="0"/>
              </a:rPr>
              <a:t>Quy</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phạm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trao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quyền</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b. </a:t>
            </a:r>
            <a:r>
              <a:rPr lang="en-US" sz="2800" dirty="0" err="1" smtClean="0">
                <a:latin typeface="Times New Roman" pitchFamily="18" charset="0"/>
                <a:cs typeface="Times New Roman" pitchFamily="18" charset="0"/>
              </a:rPr>
              <a:t>Quy</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phạm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bảo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vệ</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c. </a:t>
            </a:r>
            <a:r>
              <a:rPr lang="en-US" sz="2800" dirty="0" err="1" smtClean="0">
                <a:latin typeface="Times New Roman" pitchFamily="18" charset="0"/>
                <a:cs typeface="Times New Roman" pitchFamily="18" charset="0"/>
              </a:rPr>
              <a:t>Quy</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phạm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định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nghĩa</a:t>
            </a:r>
            <a:endParaRPr lang="en-US" sz="2800" dirty="0" smtClean="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d. </a:t>
            </a:r>
            <a:r>
              <a:rPr lang="en-US" sz="2800" dirty="0" err="1" smtClean="0">
                <a:latin typeface="Times New Roman" pitchFamily="18" charset="0"/>
                <a:cs typeface="Times New Roman" pitchFamily="18" charset="0"/>
              </a:rPr>
              <a:t>Quy</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phạm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điều</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chỉnh</a:t>
            </a:r>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val="80186168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72691" y="3013502"/>
            <a:ext cx="7598619" cy="830997"/>
          </a:xfrm>
          <a:prstGeom prst="rect">
            <a:avLst/>
          </a:prstGeom>
          <a:noFill/>
        </p:spPr>
        <p:txBody>
          <a:bodyPr wrap="none" rtlCol="0">
            <a:spAutoFit/>
          </a:bodyPr>
          <a:lstStyle/>
          <a:p>
            <a:pPr algn="ctr"/>
            <a:r>
              <a:rPr lang="en-US" sz="2400" i="1" smtClean="0">
                <a:latin typeface="Calibri Light" panose="020F0302020204030204" pitchFamily="34" charset="0"/>
              </a:rPr>
              <a:t>To download FULL document, visit:</a:t>
            </a:r>
          </a:p>
          <a:p>
            <a:pPr algn="ctr"/>
            <a:r>
              <a:rPr lang="en-US" sz="2400">
                <a:latin typeface="Calibri Light" panose="020F0302020204030204" pitchFamily="34" charset="0"/>
                <a:hlinkClick r:id="rId2"/>
              </a:rPr>
              <a:t>http://</a:t>
            </a:r>
            <a:r>
              <a:rPr lang="en-US" sz="2400" smtClean="0">
                <a:latin typeface="Calibri Light" panose="020F0302020204030204" pitchFamily="34" charset="0"/>
                <a:hlinkClick r:id="rId2"/>
              </a:rPr>
              <a:t>dhp-it.tk/download/Slide_Trac_Nghiem_PLDC_DA.rar</a:t>
            </a:r>
            <a:endParaRPr lang="en-US" sz="2400">
              <a:latin typeface="Calibri Light" panose="020F0302020204030204" pitchFamily="34" charset="0"/>
            </a:endParaRPr>
          </a:p>
        </p:txBody>
      </p:sp>
    </p:spTree>
    <p:extLst>
      <p:ext uri="{BB962C8B-B14F-4D97-AF65-F5344CB8AC3E}">
        <p14:creationId xmlns:p14="http://schemas.microsoft.com/office/powerpoint/2010/main" val="4063602869"/>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Pushpin">
  <a:themeElements>
    <a:clrScheme name="Pushpin">
      <a:dk1>
        <a:sysClr val="windowText" lastClr="000000"/>
      </a:dk1>
      <a:lt1>
        <a:sysClr val="window" lastClr="FFFFFF"/>
      </a:lt1>
      <a:dk2>
        <a:srgbClr val="465E9C"/>
      </a:dk2>
      <a:lt2>
        <a:srgbClr val="CCDDEA"/>
      </a:lt2>
      <a:accent1>
        <a:srgbClr val="FDA023"/>
      </a:accent1>
      <a:accent2>
        <a:srgbClr val="AA2B1E"/>
      </a:accent2>
      <a:accent3>
        <a:srgbClr val="71685C"/>
      </a:accent3>
      <a:accent4>
        <a:srgbClr val="64A73B"/>
      </a:accent4>
      <a:accent5>
        <a:srgbClr val="EB5605"/>
      </a:accent5>
      <a:accent6>
        <a:srgbClr val="B9CA1A"/>
      </a:accent6>
      <a:hlink>
        <a:srgbClr val="D83E2C"/>
      </a:hlink>
      <a:folHlink>
        <a:srgbClr val="ED7D27"/>
      </a:folHlink>
    </a:clrScheme>
    <a:fontScheme name="Pushpin">
      <a:majorFont>
        <a:latin typeface="Constantia"/>
        <a:ea typeface=""/>
        <a:cs typeface=""/>
        <a:font script="Jpan" typeface="HGS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Franklin Gothic Book"/>
        <a:ea typeface=""/>
        <a:cs typeface=""/>
        <a:font script="Grek" typeface="Arial"/>
        <a:font script="Cyrl" typeface="Arial"/>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ushpin">
      <a:fillStyleLst>
        <a:solidFill>
          <a:schemeClr val="phClr"/>
        </a:solidFill>
        <a:gradFill rotWithShape="1">
          <a:gsLst>
            <a:gs pos="0">
              <a:schemeClr val="phClr">
                <a:tint val="50000"/>
                <a:satMod val="180000"/>
                <a:lumMod val="100000"/>
              </a:schemeClr>
            </a:gs>
            <a:gs pos="40000">
              <a:schemeClr val="phClr">
                <a:tint val="60000"/>
                <a:satMod val="130000"/>
                <a:lumMod val="100000"/>
              </a:schemeClr>
            </a:gs>
            <a:gs pos="100000">
              <a:schemeClr val="phClr">
                <a:tint val="96000"/>
                <a:lumMod val="108000"/>
              </a:schemeClr>
            </a:gs>
          </a:gsLst>
          <a:lin ang="5400000" scaled="0"/>
        </a:gradFill>
        <a:gradFill rotWithShape="1">
          <a:gsLst>
            <a:gs pos="0">
              <a:schemeClr val="phClr"/>
            </a:gs>
            <a:gs pos="100000">
              <a:schemeClr val="phClr">
                <a:shade val="76000"/>
                <a:lumMod val="90000"/>
              </a:schemeClr>
            </a:gs>
          </a:gsLst>
          <a:lin ang="5400000" scaled="0"/>
        </a:gradFill>
      </a:fillStyleLst>
      <a:lnStyleLst>
        <a:ln w="9525" cap="flat" cmpd="sng" algn="ctr">
          <a:solidFill>
            <a:schemeClr val="phClr"/>
          </a:solidFill>
          <a:prstDash val="solid"/>
        </a:ln>
        <a:ln w="15875" cap="flat" cmpd="sng" algn="ctr">
          <a:solidFill>
            <a:schemeClr val="phClr">
              <a:shade val="80000"/>
              <a:lumMod val="90000"/>
            </a:schemeClr>
          </a:solidFill>
          <a:prstDash val="solid"/>
        </a:ln>
        <a:ln w="25400" cap="flat" cmpd="sng" algn="ctr">
          <a:solidFill>
            <a:schemeClr val="phClr"/>
          </a:solidFill>
          <a:prstDash val="solid"/>
        </a:ln>
      </a:lnStyleLst>
      <a:effectStyleLst>
        <a:effectStyle>
          <a:effectLst/>
        </a:effectStyle>
        <a:effectStyle>
          <a:effectLst>
            <a:outerShdw blurRad="38100" dist="38100" dir="4800000" sx="98000" sy="98000" rotWithShape="0">
              <a:srgbClr val="000000">
                <a:alpha val="32000"/>
              </a:srgbClr>
            </a:outerShdw>
          </a:effectLst>
        </a:effectStyle>
        <a:effectStyle>
          <a:effectLst>
            <a:outerShdw blurRad="38100" dist="38100" dir="4800000" sx="96000" sy="96000" rotWithShape="0">
              <a:srgbClr val="000000">
                <a:alpha val="40000"/>
              </a:srgbClr>
            </a:outerShdw>
          </a:effectLst>
          <a:scene3d>
            <a:camera prst="orthographicFront">
              <a:rot lat="0" lon="0" rev="0"/>
            </a:camera>
            <a:lightRig rig="threePt" dir="t">
              <a:rot lat="0" lon="0" rev="3240000"/>
            </a:lightRig>
          </a:scene3d>
          <a:sp3d>
            <a:bevelT w="28575" h="28575"/>
          </a:sp3d>
        </a:effectStyle>
      </a:effectStyleLst>
      <a:bgFillStyleLst>
        <a:solidFill>
          <a:schemeClr val="phClr">
            <a:tint val="93000"/>
          </a:schemeClr>
        </a:solidFill>
        <a:blipFill rotWithShape="1">
          <a:blip xmlns:r="http://schemas.openxmlformats.org/officeDocument/2006/relationships" r:embed="rId1">
            <a:duotone>
              <a:schemeClr val="phClr">
                <a:shade val="80000"/>
                <a:satMod val="140000"/>
                <a:lumMod val="50000"/>
              </a:schemeClr>
              <a:schemeClr val="phClr">
                <a:tint val="95000"/>
                <a:satMod val="180000"/>
                <a:lumMod val="160000"/>
              </a:schemeClr>
            </a:duotone>
          </a:blip>
          <a:stretch/>
        </a:blipFill>
        <a:blipFill rotWithShape="1">
          <a:blip xmlns:r="http://schemas.openxmlformats.org/officeDocument/2006/relationships" r:embed="rId2">
            <a:duotone>
              <a:schemeClr val="phClr">
                <a:tint val="98000"/>
                <a:shade val="90000"/>
                <a:satMod val="120000"/>
                <a:lumMod val="54000"/>
              </a:schemeClr>
              <a:schemeClr val="phClr">
                <a:tint val="80000"/>
                <a:satMod val="160000"/>
                <a:lumMod val="140000"/>
              </a:schemeClr>
            </a:duotone>
          </a:blip>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Pushpin</Template>
  <TotalTime>3646</TotalTime>
  <Words>7388</Words>
  <Application>Microsoft Office PowerPoint</Application>
  <PresentationFormat>On-screen Show (4:3)</PresentationFormat>
  <Paragraphs>506</Paragraphs>
  <Slides>100</Slides>
  <Notes>0</Notes>
  <HiddenSlides>0</HiddenSlides>
  <MMClips>0</MMClips>
  <ScaleCrop>false</ScaleCrop>
  <HeadingPairs>
    <vt:vector size="4" baseType="variant">
      <vt:variant>
        <vt:lpstr>Theme</vt:lpstr>
      </vt:variant>
      <vt:variant>
        <vt:i4>1</vt:i4>
      </vt:variant>
      <vt:variant>
        <vt:lpstr>Slide Titles</vt:lpstr>
      </vt:variant>
      <vt:variant>
        <vt:i4>100</vt:i4>
      </vt:variant>
    </vt:vector>
  </HeadingPairs>
  <TitlesOfParts>
    <vt:vector size="101" baseType="lpstr">
      <vt:lpstr>Pushpin</vt:lpstr>
      <vt:lpstr>PHÁP LUẬT ĐẠI CƯƠNG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PHÁP LUẬT ĐẠI CƯƠNG</dc:title>
  <dc:creator>duonghuuphuc@hotmail.com</dc:creator>
  <cp:lastModifiedBy>VANLUONG</cp:lastModifiedBy>
  <cp:revision>252</cp:revision>
  <dcterms:created xsi:type="dcterms:W3CDTF">2013-06-16T02:42:35Z</dcterms:created>
  <dcterms:modified xsi:type="dcterms:W3CDTF">2015-08-10T12:53:48Z</dcterms:modified>
</cp:coreProperties>
</file>